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0" r:id="rId1"/>
  </p:sldMasterIdLst>
  <p:notesMasterIdLst>
    <p:notesMasterId r:id="rId38"/>
  </p:notesMasterIdLst>
  <p:sldIdLst>
    <p:sldId id="256" r:id="rId2"/>
    <p:sldId id="257" r:id="rId3"/>
    <p:sldId id="258" r:id="rId4"/>
    <p:sldId id="259" r:id="rId5"/>
    <p:sldId id="260" r:id="rId6"/>
    <p:sldId id="269" r:id="rId7"/>
    <p:sldId id="286" r:id="rId8"/>
    <p:sldId id="261" r:id="rId9"/>
    <p:sldId id="289" r:id="rId10"/>
    <p:sldId id="262" r:id="rId11"/>
    <p:sldId id="288" r:id="rId12"/>
    <p:sldId id="263" r:id="rId13"/>
    <p:sldId id="264" r:id="rId14"/>
    <p:sldId id="287" r:id="rId15"/>
    <p:sldId id="265" r:id="rId16"/>
    <p:sldId id="267" r:id="rId17"/>
    <p:sldId id="290" r:id="rId18"/>
    <p:sldId id="303" r:id="rId19"/>
    <p:sldId id="268" r:id="rId20"/>
    <p:sldId id="270" r:id="rId21"/>
    <p:sldId id="291" r:id="rId22"/>
    <p:sldId id="271" r:id="rId23"/>
    <p:sldId id="272" r:id="rId24"/>
    <p:sldId id="273" r:id="rId25"/>
    <p:sldId id="292" r:id="rId26"/>
    <p:sldId id="293" r:id="rId27"/>
    <p:sldId id="294" r:id="rId28"/>
    <p:sldId id="297" r:id="rId29"/>
    <p:sldId id="295" r:id="rId30"/>
    <p:sldId id="296" r:id="rId31"/>
    <p:sldId id="299" r:id="rId32"/>
    <p:sldId id="277" r:id="rId33"/>
    <p:sldId id="300" r:id="rId34"/>
    <p:sldId id="301" r:id="rId35"/>
    <p:sldId id="302" r:id="rId36"/>
    <p:sldId id="278"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753F36-A036-40E4-9F41-F199595F405C}">
  <a:tblStyle styleId="{F5753F36-A036-40E4-9F41-F199595F405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230" autoAdjust="0"/>
  </p:normalViewPr>
  <p:slideViewPr>
    <p:cSldViewPr snapToGrid="0">
      <p:cViewPr varScale="1">
        <p:scale>
          <a:sx n="65" d="100"/>
          <a:sy n="65" d="100"/>
        </p:scale>
        <p:origin x="1374"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cloud-temple.tn/service/virtual-datacenter/"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www.cloud-temple.tn/service/messagerie-collaborativ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Helvetica Neue"/>
              </a:rPr>
              <a:t>Good morning/Afternoon Ladies and Gentlemen, MR </a:t>
            </a:r>
            <a:r>
              <a:rPr lang="en-US" b="1" i="0" dirty="0">
                <a:solidFill>
                  <a:srgbClr val="000000"/>
                </a:solidFill>
                <a:effectLst/>
                <a:latin typeface="inherit"/>
              </a:rPr>
              <a:t>***</a:t>
            </a:r>
            <a:r>
              <a:rPr lang="en-US" b="0" i="0" dirty="0">
                <a:solidFill>
                  <a:srgbClr val="000000"/>
                </a:solidFill>
                <a:effectLst/>
                <a:latin typeface="Helvetica Neue"/>
              </a:rPr>
              <a:t> , </a:t>
            </a:r>
            <a:r>
              <a:rPr lang="en-US" b="0" i="0" dirty="0" err="1">
                <a:solidFill>
                  <a:srgbClr val="000000"/>
                </a:solidFill>
                <a:effectLst/>
                <a:latin typeface="Helvetica Neue"/>
              </a:rPr>
              <a:t>mrs</a:t>
            </a:r>
            <a:r>
              <a:rPr lang="en-US" b="0" i="0" dirty="0">
                <a:solidFill>
                  <a:srgbClr val="000000"/>
                </a:solidFill>
                <a:effectLst/>
                <a:latin typeface="Helvetica Neue"/>
              </a:rPr>
              <a:t> </a:t>
            </a:r>
            <a:r>
              <a:rPr lang="en-US" b="1" i="0" dirty="0">
                <a:solidFill>
                  <a:srgbClr val="000000"/>
                </a:solidFill>
                <a:effectLst/>
                <a:latin typeface="inherit"/>
              </a:rPr>
              <a:t>****</a:t>
            </a:r>
            <a:r>
              <a:rPr lang="en-US" b="0" i="0" dirty="0">
                <a:solidFill>
                  <a:srgbClr val="000000"/>
                </a:solidFill>
                <a:effectLst/>
                <a:latin typeface="Helvetica Neue"/>
              </a:rPr>
              <a:t> </a:t>
            </a:r>
            <a:br>
              <a:rPr lang="en-US" dirty="0"/>
            </a:br>
            <a:br>
              <a:rPr lang="en-US" dirty="0"/>
            </a:br>
            <a:r>
              <a:rPr lang="en-US" b="0" i="0" dirty="0">
                <a:solidFill>
                  <a:srgbClr val="000000"/>
                </a:solidFill>
                <a:effectLst/>
                <a:latin typeface="Helvetica Neue"/>
              </a:rPr>
              <a:t>I am </a:t>
            </a:r>
            <a:r>
              <a:rPr lang="en-US" b="0" i="0" dirty="0" err="1">
                <a:solidFill>
                  <a:srgbClr val="000000"/>
                </a:solidFill>
                <a:effectLst/>
                <a:latin typeface="Helvetica Neue"/>
              </a:rPr>
              <a:t>Zeyneb</a:t>
            </a:r>
            <a:r>
              <a:rPr lang="en-US" b="0" i="0" dirty="0">
                <a:solidFill>
                  <a:srgbClr val="000000"/>
                </a:solidFill>
                <a:effectLst/>
                <a:latin typeface="Helvetica Neue"/>
              </a:rPr>
              <a:t> </a:t>
            </a:r>
            <a:r>
              <a:rPr lang="en-US" b="0" i="0">
                <a:solidFill>
                  <a:srgbClr val="000000"/>
                </a:solidFill>
                <a:effectLst/>
                <a:latin typeface="Helvetica Neue"/>
              </a:rPr>
              <a:t>hmida, </a:t>
            </a:r>
            <a:r>
              <a:rPr lang="en-US" b="0" i="0" dirty="0">
                <a:solidFill>
                  <a:srgbClr val="000000"/>
                </a:solidFill>
                <a:effectLst/>
                <a:latin typeface="Helvetica Neue"/>
              </a:rPr>
              <a:t>As nervous as I am standing here today I am also proud to be sharing my experience with you all .</a:t>
            </a:r>
            <a:br>
              <a:rPr lang="en-US" dirty="0"/>
            </a:br>
            <a:r>
              <a:rPr lang="en-US" b="0" i="0" dirty="0">
                <a:solidFill>
                  <a:srgbClr val="000000"/>
                </a:solidFill>
                <a:effectLst/>
                <a:latin typeface="Helvetica Neue"/>
              </a:rPr>
              <a:t>First of all I would like to thank you all for being here to evaluate my graduation internship project. Before starting , I really appreciate your attendance, and I want to deeply thank my mentor Mr. Ahmed Ghazi </a:t>
            </a:r>
            <a:r>
              <a:rPr lang="en-US" b="0" i="0" dirty="0" err="1">
                <a:solidFill>
                  <a:srgbClr val="000000"/>
                </a:solidFill>
                <a:effectLst/>
                <a:latin typeface="Helvetica Neue"/>
              </a:rPr>
              <a:t>Blaiech</a:t>
            </a:r>
            <a:r>
              <a:rPr lang="en-US" b="0" i="0" dirty="0">
                <a:solidFill>
                  <a:srgbClr val="000000"/>
                </a:solidFill>
                <a:effectLst/>
                <a:latin typeface="Helvetica Neue"/>
              </a:rPr>
              <a:t> for his massive support and mentoring throughout this project. Thank you sir ( </a:t>
            </a:r>
            <a:r>
              <a:rPr lang="en-US" b="0" i="0" dirty="0" err="1">
                <a:solidFill>
                  <a:srgbClr val="000000"/>
                </a:solidFill>
                <a:effectLst/>
                <a:latin typeface="Helvetica Neue"/>
              </a:rPr>
              <a:t>oghzerlou</a:t>
            </a:r>
            <a:r>
              <a:rPr lang="en-US" b="0" i="0" dirty="0">
                <a:solidFill>
                  <a:srgbClr val="000000"/>
                </a:solidFill>
                <a:effectLst/>
                <a:latin typeface="Helvetica Neue"/>
              </a:rPr>
              <a:t> w 9oulhelou ) </a:t>
            </a:r>
            <a:br>
              <a:rPr lang="en-US" dirty="0"/>
            </a:br>
            <a:r>
              <a:rPr lang="en-US" b="0" i="0" dirty="0">
                <a:solidFill>
                  <a:srgbClr val="000000"/>
                </a:solidFill>
                <a:effectLst/>
                <a:latin typeface="Helvetica Neue"/>
              </a:rPr>
              <a:t>Well, This project was done in order to obtain the national engineering diploma in computer science.</a:t>
            </a:r>
            <a:br>
              <a:rPr lang="en-US" dirty="0"/>
            </a:br>
            <a:r>
              <a:rPr lang="en-US" b="0" i="0" dirty="0">
                <a:solidFill>
                  <a:srgbClr val="000000"/>
                </a:solidFill>
                <a:effectLst/>
                <a:latin typeface="Helvetica Neue"/>
              </a:rPr>
              <a:t>The Topic of the project revolves around the Study development and deployment of a BI decision-making dashboard for an online store</a:t>
            </a:r>
            <a:br>
              <a:rPr lang="en-US" dirty="0"/>
            </a:br>
            <a:r>
              <a:rPr lang="en-US" b="0" i="0" dirty="0">
                <a:solidFill>
                  <a:srgbClr val="000000"/>
                </a:solidFill>
                <a:effectLst/>
                <a:latin typeface="Helvetica Neue"/>
              </a:rPr>
              <a:t>It was performed at Cloud Temple Tunisia for its client </a:t>
            </a:r>
            <a:r>
              <a:rPr lang="en-US" b="0" i="0" dirty="0" err="1">
                <a:solidFill>
                  <a:srgbClr val="000000"/>
                </a:solidFill>
                <a:effectLst/>
                <a:latin typeface="Helvetica Neue"/>
              </a:rPr>
              <a:t>Kamidocity</a:t>
            </a:r>
            <a:r>
              <a:rPr lang="en-US" b="0" i="0" dirty="0">
                <a:solidFill>
                  <a:srgbClr val="000000"/>
                </a:solidFill>
                <a:effectLst/>
                <a:latin typeface="Helvetica Neue"/>
              </a:rPr>
              <a:t>.</a:t>
            </a:r>
            <a:br>
              <a:rPr lang="en-US" dirty="0"/>
            </a:br>
            <a:r>
              <a:rPr lang="en-US" b="0" i="0" dirty="0">
                <a:solidFill>
                  <a:srgbClr val="000000"/>
                </a:solidFill>
                <a:effectLst/>
                <a:latin typeface="Helvetica Neue"/>
              </a:rPr>
              <a:t>The project was academically supervised by Mr. Ahmed Ghazi </a:t>
            </a:r>
            <a:r>
              <a:rPr lang="en-US" b="0" i="0" dirty="0" err="1">
                <a:solidFill>
                  <a:srgbClr val="000000"/>
                </a:solidFill>
                <a:effectLst/>
                <a:latin typeface="Helvetica Neue"/>
              </a:rPr>
              <a:t>Blaiech</a:t>
            </a:r>
            <a:r>
              <a:rPr lang="en-US" b="0" i="0" dirty="0">
                <a:solidFill>
                  <a:srgbClr val="000000"/>
                </a:solidFill>
                <a:effectLst/>
                <a:latin typeface="Helvetica Neue"/>
              </a:rPr>
              <a:t>.</a:t>
            </a:r>
            <a:br>
              <a:rPr lang="en-US" dirty="0"/>
            </a:br>
            <a:r>
              <a:rPr lang="en-US" b="0" i="0" dirty="0">
                <a:solidFill>
                  <a:srgbClr val="000000"/>
                </a:solidFill>
                <a:effectLst/>
                <a:latin typeface="Helvetica Neue"/>
              </a:rPr>
              <a:t>And professionally by Mr. </a:t>
            </a:r>
            <a:r>
              <a:rPr lang="en-US" b="0" i="0" dirty="0" err="1">
                <a:solidFill>
                  <a:srgbClr val="000000"/>
                </a:solidFill>
                <a:effectLst/>
                <a:latin typeface="Helvetica Neue"/>
              </a:rPr>
              <a:t>Sabeur</a:t>
            </a:r>
            <a:r>
              <a:rPr lang="en-US" b="0" i="0" dirty="0">
                <a:solidFill>
                  <a:srgbClr val="000000"/>
                </a:solidFill>
                <a:effectLst/>
                <a:latin typeface="Helvetica Neue"/>
              </a:rPr>
              <a:t> </a:t>
            </a:r>
            <a:r>
              <a:rPr lang="en-US" b="0" i="0" dirty="0" err="1">
                <a:solidFill>
                  <a:srgbClr val="000000"/>
                </a:solidFill>
                <a:effectLst/>
                <a:latin typeface="Helvetica Neue"/>
              </a:rPr>
              <a:t>Rannen</a:t>
            </a:r>
            <a:r>
              <a:rPr lang="en-US" b="0" i="0" dirty="0">
                <a:solidFill>
                  <a:srgbClr val="000000"/>
                </a:solidFill>
                <a:effectLst/>
                <a:latin typeface="Helvetica Neue"/>
              </a:rPr>
              <a:t>.</a:t>
            </a:r>
          </a:p>
          <a:p>
            <a:pPr marL="0" lvl="0" indent="0" algn="l" rtl="0">
              <a:spcBef>
                <a:spcPts val="0"/>
              </a:spcBef>
              <a:spcAft>
                <a:spcPts val="0"/>
              </a:spcAft>
              <a:buNone/>
            </a:pPr>
            <a:endParaRPr lang="en-US" b="0" i="0" noProof="0" dirty="0">
              <a:solidFill>
                <a:srgbClr val="000000"/>
              </a:solidFill>
              <a:effectLst/>
              <a:latin typeface="Helvetica Neue"/>
            </a:endParaRPr>
          </a:p>
          <a:p>
            <a:pPr marL="0" lvl="0" indent="0" algn="l" rtl="0">
              <a:spcBef>
                <a:spcPts val="0"/>
              </a:spcBef>
              <a:spcAft>
                <a:spcPts val="0"/>
              </a:spcAft>
              <a:buNone/>
            </a:pPr>
            <a:endParaRPr lang="en-US" b="0" i="0" noProof="0" dirty="0">
              <a:solidFill>
                <a:srgbClr val="000000"/>
              </a:solidFill>
              <a:effectLst/>
              <a:latin typeface="Helvetica Neue"/>
            </a:endParaRPr>
          </a:p>
          <a:p>
            <a:pPr marL="0" lvl="0" indent="0" algn="l" rtl="0">
              <a:spcBef>
                <a:spcPts val="0"/>
              </a:spcBef>
              <a:spcAft>
                <a:spcPts val="0"/>
              </a:spcAft>
              <a:buNone/>
            </a:pPr>
            <a:endParaRPr lang="en-US" b="0" i="0" noProof="0" dirty="0">
              <a:solidFill>
                <a:srgbClr val="000000"/>
              </a:solidFill>
              <a:effectLst/>
              <a:latin typeface="Helvetica Neue"/>
            </a:endParaRPr>
          </a:p>
          <a:p>
            <a:pPr marL="0" lvl="0" indent="0" algn="l" rtl="0">
              <a:spcBef>
                <a:spcPts val="0"/>
              </a:spcBef>
              <a:spcAft>
                <a:spcPts val="0"/>
              </a:spcAft>
              <a:buNone/>
            </a:pPr>
            <a:r>
              <a:rPr lang="en-US" noProof="0" dirty="0"/>
              <a:t>I really appreciate your attendance, and I want to thank deeply my mentor Mr. Ahmed Ghazi </a:t>
            </a:r>
            <a:r>
              <a:rPr lang="en-US" noProof="0" dirty="0" err="1"/>
              <a:t>Blaiech</a:t>
            </a:r>
            <a:r>
              <a:rPr lang="en-US" noProof="0" dirty="0"/>
              <a:t> for his massive support and mentoring throughout this project.</a:t>
            </a:r>
          </a:p>
          <a:p>
            <a:pPr marL="0" lvl="0" indent="0" algn="l" rtl="0">
              <a:spcBef>
                <a:spcPts val="0"/>
              </a:spcBef>
              <a:spcAft>
                <a:spcPts val="0"/>
              </a:spcAft>
              <a:buNone/>
            </a:pPr>
            <a:r>
              <a:rPr lang="en-US" noProof="0" dirty="0"/>
              <a:t>The Topic of the project is the </a:t>
            </a:r>
            <a:r>
              <a:rPr lang="en-US" sz="1100" dirty="0"/>
              <a:t>Study development and deployment of a BI decision-making dashboard for an online store</a:t>
            </a:r>
          </a:p>
          <a:p>
            <a:pPr marL="0" lvl="0" indent="0" algn="l" rtl="0">
              <a:spcBef>
                <a:spcPts val="0"/>
              </a:spcBef>
              <a:spcAft>
                <a:spcPts val="0"/>
              </a:spcAft>
              <a:buNone/>
            </a:pPr>
            <a:r>
              <a:rPr lang="en-US" noProof="0" dirty="0"/>
              <a:t>It was performed at Cloud Temple Tunisia for its client </a:t>
            </a:r>
            <a:r>
              <a:rPr lang="en-US" noProof="0" dirty="0" err="1"/>
              <a:t>Kamidocity</a:t>
            </a:r>
            <a:r>
              <a:rPr lang="en-US" noProof="0" dirty="0"/>
              <a:t>.</a:t>
            </a:r>
          </a:p>
          <a:p>
            <a:pPr marL="0" lvl="0" indent="0" algn="l" rtl="0">
              <a:spcBef>
                <a:spcPts val="0"/>
              </a:spcBef>
              <a:spcAft>
                <a:spcPts val="0"/>
              </a:spcAft>
              <a:buNone/>
            </a:pPr>
            <a:r>
              <a:rPr lang="en-US" noProof="0" dirty="0"/>
              <a:t>The project was academically supervised by Mr. Ahmed Ghazi </a:t>
            </a:r>
            <a:r>
              <a:rPr lang="en-US" noProof="0" dirty="0" err="1"/>
              <a:t>Blaiech</a:t>
            </a:r>
            <a:r>
              <a:rPr lang="en-US" noProof="0" dirty="0"/>
              <a:t>.</a:t>
            </a:r>
          </a:p>
          <a:p>
            <a:pPr marL="0" lvl="0" indent="0" algn="l" rtl="0">
              <a:spcBef>
                <a:spcPts val="0"/>
              </a:spcBef>
              <a:spcAft>
                <a:spcPts val="0"/>
              </a:spcAft>
              <a:buNone/>
            </a:pPr>
            <a:r>
              <a:rPr lang="en-US" noProof="0" dirty="0"/>
              <a:t> And professionally by Mr. </a:t>
            </a:r>
            <a:r>
              <a:rPr lang="en-US" sz="1100" dirty="0" err="1">
                <a:solidFill>
                  <a:schemeClr val="dk1"/>
                </a:solidFill>
                <a:latin typeface="Barlow Light"/>
              </a:rPr>
              <a:t>Sabeur</a:t>
            </a:r>
            <a:r>
              <a:rPr lang="en-US" sz="1100" dirty="0">
                <a:solidFill>
                  <a:schemeClr val="dk1"/>
                </a:solidFill>
                <a:latin typeface="Barlow Light"/>
              </a:rPr>
              <a:t> </a:t>
            </a:r>
            <a:r>
              <a:rPr lang="en-US" sz="1100" dirty="0" err="1">
                <a:solidFill>
                  <a:schemeClr val="dk1"/>
                </a:solidFill>
                <a:latin typeface="Barlow Light"/>
              </a:rPr>
              <a:t>Rannen</a:t>
            </a:r>
            <a:r>
              <a:rPr lang="en-US" noProof="0" dirty="0"/>
              <a:t>.</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When</a:t>
            </a:r>
            <a:r>
              <a:rPr lang="fr-FR" dirty="0"/>
              <a:t> data </a:t>
            </a:r>
            <a:r>
              <a:rPr lang="fr-FR" dirty="0" err="1"/>
              <a:t>is</a:t>
            </a:r>
            <a:r>
              <a:rPr lang="fr-FR" dirty="0"/>
              <a:t> </a:t>
            </a:r>
            <a:r>
              <a:rPr lang="fr-FR" dirty="0" err="1"/>
              <a:t>unstructured</a:t>
            </a:r>
            <a:r>
              <a:rPr lang="fr-FR" dirty="0"/>
              <a:t> and </a:t>
            </a:r>
            <a:r>
              <a:rPr lang="fr-FR" dirty="0" err="1"/>
              <a:t>randamly</a:t>
            </a:r>
            <a:r>
              <a:rPr lang="fr-FR" dirty="0"/>
              <a:t> put </a:t>
            </a:r>
            <a:r>
              <a:rPr lang="fr-FR" dirty="0" err="1"/>
              <a:t>into</a:t>
            </a:r>
            <a:r>
              <a:rPr lang="fr-FR" dirty="0"/>
              <a:t> </a:t>
            </a:r>
            <a:r>
              <a:rPr lang="fr-FR" dirty="0" err="1"/>
              <a:t>action,this</a:t>
            </a:r>
            <a:r>
              <a:rPr lang="fr-FR" dirty="0"/>
              <a:t> </a:t>
            </a:r>
            <a:r>
              <a:rPr lang="fr-FR" dirty="0" err="1"/>
              <a:t>will</a:t>
            </a:r>
            <a:r>
              <a:rPr lang="fr-FR" dirty="0"/>
              <a:t> </a:t>
            </a:r>
            <a:r>
              <a:rPr lang="fr-FR" dirty="0" err="1"/>
              <a:t>effect</a:t>
            </a:r>
            <a:r>
              <a:rPr lang="fr-FR" dirty="0"/>
              <a:t> the </a:t>
            </a:r>
            <a:r>
              <a:rPr lang="fr-FR" dirty="0" err="1"/>
              <a:t>decision</a:t>
            </a:r>
            <a:r>
              <a:rPr lang="fr-FR" dirty="0"/>
              <a:t> </a:t>
            </a:r>
            <a:r>
              <a:rPr lang="fr-FR" dirty="0" err="1"/>
              <a:t>making</a:t>
            </a:r>
            <a:r>
              <a:rPr lang="fr-FR" dirty="0"/>
              <a:t> part</a:t>
            </a:r>
          </a:p>
          <a:p>
            <a:pPr marL="0" lvl="0" indent="0" algn="l" rtl="0">
              <a:spcBef>
                <a:spcPts val="0"/>
              </a:spcBef>
              <a:spcAft>
                <a:spcPts val="0"/>
              </a:spcAft>
              <a:buNone/>
            </a:pPr>
            <a:r>
              <a:rPr lang="fr-FR" dirty="0" err="1"/>
              <a:t>Because</a:t>
            </a:r>
            <a:r>
              <a:rPr lang="fr-FR" dirty="0"/>
              <a:t> the major questions </a:t>
            </a:r>
            <a:r>
              <a:rPr lang="fr-FR" dirty="0" err="1"/>
              <a:t>such</a:t>
            </a:r>
            <a:r>
              <a:rPr lang="fr-FR" dirty="0"/>
              <a:t> as (</a:t>
            </a:r>
            <a:r>
              <a:rPr lang="fr-FR" dirty="0" err="1"/>
              <a:t>from</a:t>
            </a:r>
            <a:r>
              <a:rPr lang="fr-FR" dirty="0"/>
              <a:t> the </a:t>
            </a:r>
            <a:r>
              <a:rPr lang="fr-FR" dirty="0" err="1"/>
              <a:t>diap</a:t>
            </a:r>
            <a:r>
              <a:rPr lang="fr-FR" dirty="0"/>
              <a:t>) </a:t>
            </a:r>
            <a:r>
              <a:rPr lang="fr-FR" dirty="0" err="1"/>
              <a:t>will</a:t>
            </a:r>
            <a:r>
              <a:rPr lang="fr-FR" dirty="0"/>
              <a:t> </a:t>
            </a:r>
            <a:r>
              <a:rPr lang="fr-FR" dirty="0" err="1"/>
              <a:t>remain</a:t>
            </a:r>
            <a:r>
              <a:rPr lang="fr-FR" dirty="0"/>
              <a:t> </a:t>
            </a:r>
            <a:r>
              <a:rPr lang="fr-FR" dirty="0" err="1"/>
              <a:t>unanswered</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577a2db5b9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577a2db5b9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That </a:t>
            </a:r>
            <a:r>
              <a:rPr lang="fr-FR" dirty="0" err="1"/>
              <a:t>is</a:t>
            </a:r>
            <a:r>
              <a:rPr lang="fr-FR" dirty="0"/>
              <a:t> </a:t>
            </a:r>
            <a:r>
              <a:rPr lang="fr-FR" dirty="0" err="1"/>
              <a:t>why</a:t>
            </a:r>
            <a:r>
              <a:rPr lang="fr-FR" dirty="0"/>
              <a:t> </a:t>
            </a:r>
            <a:r>
              <a:rPr lang="fr-FR" dirty="0" err="1"/>
              <a:t>our</a:t>
            </a:r>
            <a:r>
              <a:rPr lang="fr-FR" dirty="0"/>
              <a:t> main objectif and </a:t>
            </a:r>
            <a:r>
              <a:rPr lang="fr-FR" dirty="0" err="1"/>
              <a:t>purpose</a:t>
            </a:r>
            <a:r>
              <a:rPr lang="fr-FR" dirty="0"/>
              <a:t> </a:t>
            </a:r>
            <a:r>
              <a:rPr lang="fr-FR" dirty="0" err="1"/>
              <a:t>is</a:t>
            </a:r>
            <a:r>
              <a:rPr lang="fr-FR" dirty="0"/>
              <a:t> </a:t>
            </a:r>
            <a:r>
              <a:rPr lang="fr-FR" dirty="0" err="1"/>
              <a:t>basicly</a:t>
            </a:r>
            <a:r>
              <a:rPr lang="fr-FR" dirty="0"/>
              <a:t> to </a:t>
            </a:r>
            <a:r>
              <a:rPr lang="fr-FR" dirty="0" err="1"/>
              <a:t>create</a:t>
            </a:r>
            <a:r>
              <a:rPr lang="fr-FR" dirty="0"/>
              <a:t> a BI </a:t>
            </a:r>
            <a:r>
              <a:rPr lang="fr-FR" dirty="0" err="1"/>
              <a:t>dashboard</a:t>
            </a:r>
            <a:r>
              <a:rPr lang="fr-FR" dirty="0"/>
              <a:t> </a:t>
            </a:r>
            <a:r>
              <a:rPr lang="fr-FR" dirty="0" err="1"/>
              <a:t>that</a:t>
            </a:r>
            <a:r>
              <a:rPr lang="fr-FR" dirty="0"/>
              <a:t> </a:t>
            </a:r>
            <a:r>
              <a:rPr lang="fr-FR" dirty="0" err="1"/>
              <a:t>give</a:t>
            </a:r>
            <a:r>
              <a:rPr lang="fr-FR" dirty="0"/>
              <a:t> us the:</a:t>
            </a:r>
          </a:p>
          <a:p>
            <a:pPr marL="0" lvl="0" indent="0" algn="l" rtl="0">
              <a:spcBef>
                <a:spcPts val="0"/>
              </a:spcBef>
              <a:spcAft>
                <a:spcPts val="0"/>
              </a:spcAft>
              <a:buNone/>
            </a:pPr>
            <a:r>
              <a:rPr lang="fr-FR" dirty="0"/>
              <a:t>-(</a:t>
            </a:r>
            <a:r>
              <a:rPr lang="fr-FR" dirty="0" err="1"/>
              <a:t>diap</a:t>
            </a:r>
            <a:r>
              <a:rPr lang="fr-FR" dirty="0"/>
              <a:t>)</a:t>
            </a:r>
          </a:p>
          <a:p>
            <a:pPr marL="0" lvl="0" indent="0" algn="l" rtl="0">
              <a:spcBef>
                <a:spcPts val="0"/>
              </a:spcBef>
              <a:spcAft>
                <a:spcPts val="0"/>
              </a:spcAft>
              <a:buNone/>
            </a:pPr>
            <a:r>
              <a:rPr lang="fr-FR" dirty="0"/>
              <a:t>-(</a:t>
            </a:r>
            <a:r>
              <a:rPr lang="fr-FR" dirty="0" err="1"/>
              <a:t>diap</a:t>
            </a:r>
            <a:r>
              <a:rPr lang="fr-FR" dirty="0"/>
              <a:t>)</a:t>
            </a:r>
          </a:p>
          <a:p>
            <a:pPr marL="0" lvl="0" indent="0" algn="l" rtl="0">
              <a:spcBef>
                <a:spcPts val="0"/>
              </a:spcBef>
              <a:spcAft>
                <a:spcPts val="0"/>
              </a:spcAft>
              <a:buNone/>
            </a:pPr>
            <a:r>
              <a:rPr lang="fr-FR" dirty="0"/>
              <a:t>-(</a:t>
            </a:r>
            <a:r>
              <a:rPr lang="fr-FR" dirty="0" err="1"/>
              <a:t>diap</a:t>
            </a:r>
            <a:r>
              <a:rPr lang="fr-FR" dirty="0"/>
              <a:t>)</a:t>
            </a:r>
          </a:p>
          <a:p>
            <a:pPr marL="0" lvl="0" indent="0" algn="l" rtl="0">
              <a:spcBef>
                <a:spcPts val="0"/>
              </a:spcBef>
              <a:spcAft>
                <a:spcPts val="0"/>
              </a:spcAft>
              <a:buNone/>
            </a:pPr>
            <a:r>
              <a:rPr lang="fr-FR" dirty="0"/>
              <a:t>-(</a:t>
            </a:r>
            <a:r>
              <a:rPr lang="fr-FR" dirty="0" err="1"/>
              <a:t>diap</a:t>
            </a:r>
            <a:r>
              <a:rPr lang="fr-FR" dirty="0"/>
              <a:t>)</a:t>
            </a:r>
          </a:p>
        </p:txBody>
      </p:sp>
    </p:spTree>
    <p:extLst>
      <p:ext uri="{BB962C8B-B14F-4D97-AF65-F5344CB8AC3E}">
        <p14:creationId xmlns:p14="http://schemas.microsoft.com/office/powerpoint/2010/main" val="2588851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In </a:t>
            </a:r>
            <a:r>
              <a:rPr lang="fr-FR" dirty="0" err="1"/>
              <a:t>order</a:t>
            </a:r>
            <a:r>
              <a:rPr lang="fr-FR" dirty="0"/>
              <a:t> to </a:t>
            </a:r>
            <a:r>
              <a:rPr lang="fr-FR" dirty="0" err="1"/>
              <a:t>create</a:t>
            </a:r>
            <a:r>
              <a:rPr lang="fr-FR" dirty="0"/>
              <a:t> </a:t>
            </a:r>
            <a:r>
              <a:rPr lang="fr-FR" dirty="0" err="1"/>
              <a:t>this</a:t>
            </a:r>
            <a:r>
              <a:rPr lang="fr-FR" dirty="0"/>
              <a:t> Dashboard </a:t>
            </a:r>
            <a:r>
              <a:rPr lang="fr-FR" dirty="0" err="1"/>
              <a:t>there</a:t>
            </a:r>
            <a:r>
              <a:rPr lang="fr-FR" dirty="0"/>
              <a:t> are </a:t>
            </a:r>
            <a:r>
              <a:rPr lang="fr-FR" dirty="0" err="1"/>
              <a:t>several</a:t>
            </a:r>
            <a:r>
              <a:rPr lang="fr-FR" dirty="0"/>
              <a:t> </a:t>
            </a:r>
            <a:r>
              <a:rPr lang="fr-FR" dirty="0" err="1"/>
              <a:t>tools</a:t>
            </a:r>
            <a:r>
              <a:rPr lang="fr-FR" dirty="0"/>
              <a:t> and solutions </a:t>
            </a:r>
            <a:r>
              <a:rPr lang="fr-FR" dirty="0" err="1"/>
              <a:t>such</a:t>
            </a:r>
            <a:r>
              <a:rPr lang="fr-FR" dirty="0"/>
              <a:t> as : Active Batch, </a:t>
            </a:r>
            <a:r>
              <a:rPr lang="fr-FR" dirty="0" err="1"/>
              <a:t>Sisence</a:t>
            </a:r>
            <a:r>
              <a:rPr lang="fr-FR" dirty="0"/>
              <a:t>,,,</a:t>
            </a:r>
          </a:p>
          <a:p>
            <a:pPr marL="0" lvl="0" indent="0" algn="l" rtl="0">
              <a:spcBef>
                <a:spcPts val="0"/>
              </a:spcBef>
              <a:spcAft>
                <a:spcPts val="0"/>
              </a:spcAft>
              <a:buNone/>
            </a:pPr>
            <a:r>
              <a:rPr lang="fr-FR" dirty="0" err="1"/>
              <a:t>When</a:t>
            </a:r>
            <a:r>
              <a:rPr lang="fr-FR" dirty="0"/>
              <a:t> </a:t>
            </a:r>
            <a:r>
              <a:rPr lang="fr-FR" dirty="0" err="1"/>
              <a:t>it</a:t>
            </a:r>
            <a:r>
              <a:rPr lang="fr-FR" dirty="0"/>
              <a:t> </a:t>
            </a:r>
            <a:r>
              <a:rPr lang="fr-FR" dirty="0" err="1"/>
              <a:t>comes</a:t>
            </a:r>
            <a:r>
              <a:rPr lang="fr-FR" dirty="0"/>
              <a:t> to the user </a:t>
            </a:r>
            <a:r>
              <a:rPr lang="fr-FR" dirty="0" err="1"/>
              <a:t>interface,there</a:t>
            </a:r>
            <a:r>
              <a:rPr lang="fr-FR" dirty="0"/>
              <a:t> have been </a:t>
            </a:r>
            <a:r>
              <a:rPr lang="fr-FR" dirty="0" err="1"/>
              <a:t>some</a:t>
            </a:r>
            <a:r>
              <a:rPr lang="fr-FR" dirty="0"/>
              <a:t> complains in </a:t>
            </a:r>
            <a:r>
              <a:rPr lang="fr-FR" dirty="0" err="1"/>
              <a:t>sisence</a:t>
            </a:r>
            <a:r>
              <a:rPr lang="fr-FR" dirty="0"/>
              <a:t> and </a:t>
            </a:r>
            <a:r>
              <a:rPr lang="fr-FR" dirty="0" err="1"/>
              <a:t>reveal</a:t>
            </a:r>
            <a:r>
              <a:rPr lang="fr-FR" dirty="0"/>
              <a:t> </a:t>
            </a:r>
            <a:r>
              <a:rPr lang="fr-FR" dirty="0" err="1"/>
              <a:t>that</a:t>
            </a:r>
            <a:r>
              <a:rPr lang="fr-FR" dirty="0"/>
              <a:t> </a:t>
            </a:r>
            <a:r>
              <a:rPr lang="fr-FR" dirty="0" err="1"/>
              <a:t>led</a:t>
            </a:r>
            <a:r>
              <a:rPr lang="fr-FR" dirty="0"/>
              <a:t> to </a:t>
            </a:r>
            <a:r>
              <a:rPr lang="fr-FR" dirty="0" err="1"/>
              <a:t>problems</a:t>
            </a:r>
            <a:r>
              <a:rPr lang="fr-FR" dirty="0"/>
              <a:t> in manipulations</a:t>
            </a:r>
          </a:p>
          <a:p>
            <a:pPr marL="0" lvl="0" indent="0" algn="l" rtl="0">
              <a:spcBef>
                <a:spcPts val="0"/>
              </a:spcBef>
              <a:spcAft>
                <a:spcPts val="0"/>
              </a:spcAft>
              <a:buNone/>
            </a:pPr>
            <a:r>
              <a:rPr lang="fr-FR" dirty="0"/>
              <a:t>And one of the </a:t>
            </a:r>
            <a:r>
              <a:rPr lang="fr-FR" dirty="0" err="1"/>
              <a:t>most</a:t>
            </a:r>
            <a:r>
              <a:rPr lang="fr-FR" dirty="0"/>
              <a:t> important </a:t>
            </a:r>
            <a:r>
              <a:rPr lang="fr-FR" dirty="0" err="1"/>
              <a:t>caracteristic</a:t>
            </a:r>
            <a:r>
              <a:rPr lang="fr-FR" dirty="0"/>
              <a:t> in BI  ,charts ,</a:t>
            </a:r>
          </a:p>
          <a:p>
            <a:pPr marL="0" lvl="0" indent="0" algn="l" rtl="0">
              <a:spcBef>
                <a:spcPts val="0"/>
              </a:spcBef>
              <a:spcAft>
                <a:spcPts val="0"/>
              </a:spcAft>
              <a:buNone/>
            </a:pPr>
            <a:r>
              <a:rPr lang="fr-FR" dirty="0"/>
              <a:t>And </a:t>
            </a:r>
            <a:r>
              <a:rPr lang="fr-FR" dirty="0" err="1"/>
              <a:t>obviously</a:t>
            </a:r>
            <a:r>
              <a:rPr lang="fr-FR" dirty="0"/>
              <a:t>, </a:t>
            </a:r>
            <a:r>
              <a:rPr lang="fr-FR" dirty="0" err="1"/>
              <a:t>both</a:t>
            </a:r>
            <a:r>
              <a:rPr lang="fr-FR" dirty="0"/>
              <a:t> Active Batch and Looker are short on </a:t>
            </a:r>
            <a:r>
              <a:rPr lang="fr-FR" dirty="0" err="1"/>
              <a:t>them</a:t>
            </a:r>
            <a:endParaRPr lang="fr-FR" dirty="0"/>
          </a:p>
          <a:p>
            <a:pPr marL="0" lvl="0" indent="0" algn="l" rtl="0">
              <a:spcBef>
                <a:spcPts val="0"/>
              </a:spcBef>
              <a:spcAft>
                <a:spcPts val="0"/>
              </a:spcAft>
              <a:buNone/>
            </a:pPr>
            <a:r>
              <a:rPr lang="fr-FR" dirty="0" err="1"/>
              <a:t>Finally</a:t>
            </a:r>
            <a:r>
              <a:rPr lang="fr-FR" dirty="0"/>
              <a:t> , the </a:t>
            </a:r>
            <a:r>
              <a:rPr lang="fr-FR" dirty="0" err="1"/>
              <a:t>presence</a:t>
            </a:r>
            <a:r>
              <a:rPr lang="fr-FR" dirty="0"/>
              <a:t> of a </a:t>
            </a:r>
            <a:r>
              <a:rPr lang="fr-FR" dirty="0" err="1"/>
              <a:t>decision</a:t>
            </a:r>
            <a:r>
              <a:rPr lang="fr-FR" dirty="0"/>
              <a:t> </a:t>
            </a:r>
            <a:r>
              <a:rPr lang="fr-FR" dirty="0" err="1"/>
              <a:t>making</a:t>
            </a:r>
            <a:r>
              <a:rPr lang="fr-FR" dirty="0"/>
              <a:t> </a:t>
            </a:r>
            <a:r>
              <a:rPr lang="fr-FR" dirty="0" err="1"/>
              <a:t>tool</a:t>
            </a:r>
            <a:r>
              <a:rPr lang="fr-FR" dirty="0"/>
              <a:t> </a:t>
            </a:r>
            <a:r>
              <a:rPr lang="fr-FR" dirty="0" err="1"/>
              <a:t>is</a:t>
            </a:r>
            <a:r>
              <a:rPr lang="fr-FR" dirty="0"/>
              <a:t> crucial</a:t>
            </a:r>
          </a:p>
          <a:p>
            <a:pPr marL="0" lvl="0" indent="0" algn="l" rtl="0">
              <a:spcBef>
                <a:spcPts val="0"/>
              </a:spcBef>
              <a:spcAft>
                <a:spcPts val="0"/>
              </a:spcAft>
              <a:buNone/>
            </a:pPr>
            <a:r>
              <a:rPr lang="fr-FR" dirty="0" err="1"/>
              <a:t>That’s</a:t>
            </a:r>
            <a:r>
              <a:rPr lang="fr-FR" dirty="0"/>
              <a:t> </a:t>
            </a:r>
            <a:r>
              <a:rPr lang="fr-FR" dirty="0" err="1"/>
              <a:t>why</a:t>
            </a:r>
            <a:r>
              <a:rPr lang="fr-FR" dirty="0"/>
              <a:t> </a:t>
            </a:r>
            <a:r>
              <a:rPr lang="fr-FR" dirty="0" err="1"/>
              <a:t>choosing</a:t>
            </a:r>
            <a:r>
              <a:rPr lang="fr-FR" dirty="0"/>
              <a:t> to </a:t>
            </a:r>
            <a:r>
              <a:rPr lang="fr-FR" dirty="0" err="1"/>
              <a:t>work</a:t>
            </a:r>
            <a:r>
              <a:rPr lang="fr-FR" dirty="0"/>
              <a:t> </a:t>
            </a:r>
            <a:r>
              <a:rPr lang="fr-FR" dirty="0" err="1"/>
              <a:t>with</a:t>
            </a:r>
            <a:r>
              <a:rPr lang="fr-FR" dirty="0"/>
              <a:t> active batch </a:t>
            </a:r>
            <a:r>
              <a:rPr lang="fr-FR" dirty="0" err="1"/>
              <a:t>is</a:t>
            </a:r>
            <a:r>
              <a:rPr lang="fr-FR" dirty="0"/>
              <a:t> out of the </a:t>
            </a:r>
            <a:r>
              <a:rPr lang="fr-FR" dirty="0" err="1"/>
              <a:t>equation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So,choosing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Power BI is due to the interface which is a user-friendly and that has been conceived for the use of a maximum of people. Also, it is known for the large number of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visualisations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offered to make your report excellent and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distinctif</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Finally, it contains both Python and R language compilers to make your job of decision making much easier.</a:t>
            </a:r>
            <a:endParaRPr lang="fr-T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r>
              <a:rPr lang="fr-FR" dirty="0" err="1"/>
              <a:t>Also</a:t>
            </a:r>
            <a:r>
              <a:rPr lang="fr-FR" dirty="0"/>
              <a:t> Power bi </a:t>
            </a:r>
            <a:r>
              <a:rPr lang="fr-FR" dirty="0" err="1"/>
              <a:t>is</a:t>
            </a:r>
            <a:r>
              <a:rPr lang="fr-FR" dirty="0"/>
              <a:t> free and </a:t>
            </a:r>
            <a:r>
              <a:rPr lang="fr-FR" dirty="0" err="1"/>
              <a:t>available</a:t>
            </a:r>
            <a:r>
              <a:rPr lang="fr-FR" dirty="0"/>
              <a:t> ,</a:t>
            </a:r>
            <a:r>
              <a:rPr lang="fr-FR" dirty="0" err="1"/>
              <a:t>it</a:t>
            </a:r>
            <a:r>
              <a:rPr lang="fr-FR" dirty="0"/>
              <a:t> </a:t>
            </a:r>
            <a:r>
              <a:rPr lang="fr-FR" dirty="0" err="1"/>
              <a:t>provides</a:t>
            </a:r>
            <a:r>
              <a:rPr lang="fr-FR" dirty="0"/>
              <a:t> a </a:t>
            </a:r>
            <a:r>
              <a:rPr lang="fr-FR" dirty="0" err="1"/>
              <a:t>very</a:t>
            </a:r>
            <a:r>
              <a:rPr lang="fr-FR" dirty="0"/>
              <a:t> good data </a:t>
            </a:r>
            <a:r>
              <a:rPr lang="fr-FR" dirty="0" err="1"/>
              <a:t>seach</a:t>
            </a:r>
            <a:r>
              <a:rPr lang="fr-FR" dirty="0"/>
              <a:t> </a:t>
            </a:r>
            <a:r>
              <a:rPr lang="fr-FR" dirty="0" err="1"/>
              <a:t>ability</a:t>
            </a:r>
            <a:r>
              <a:rPr lang="fr-FR" dirty="0"/>
              <a:t> ,</a:t>
            </a:r>
            <a:r>
              <a:rPr lang="fr-FR" dirty="0" err="1"/>
              <a:t>it</a:t>
            </a:r>
            <a:r>
              <a:rPr lang="fr-FR" dirty="0"/>
              <a:t> </a:t>
            </a:r>
            <a:r>
              <a:rPr lang="fr-FR" dirty="0" err="1"/>
              <a:t>offers</a:t>
            </a:r>
            <a:r>
              <a:rPr lang="fr-FR" dirty="0"/>
              <a:t> th </a:t>
            </a:r>
            <a:r>
              <a:rPr lang="fr-FR" dirty="0" err="1"/>
              <a:t>oppurtunity</a:t>
            </a:r>
            <a:r>
              <a:rPr lang="fr-FR" dirty="0"/>
              <a:t> of live streaming and has a large data </a:t>
            </a:r>
            <a:r>
              <a:rPr lang="fr-FR" dirty="0" err="1"/>
              <a:t>integration</a:t>
            </a:r>
            <a:r>
              <a:rPr lang="fr-FR" dirty="0"/>
              <a:t> </a:t>
            </a:r>
            <a:r>
              <a:rPr lang="fr-FR" dirty="0" err="1"/>
              <a:t>possibilies</a:t>
            </a:r>
            <a:r>
              <a:rPr lang="fr-FR" dirty="0"/>
              <a:t> </a:t>
            </a:r>
          </a:p>
          <a:p>
            <a:pPr marL="0" lvl="0" indent="0" algn="l" rtl="0">
              <a:spcBef>
                <a:spcPts val="0"/>
              </a:spcBef>
              <a:spcAft>
                <a:spcPts val="0"/>
              </a:spcAft>
              <a:buNone/>
            </a:pPr>
            <a:r>
              <a:rPr lang="fr-FR" dirty="0"/>
              <a:t>All of </a:t>
            </a:r>
            <a:r>
              <a:rPr lang="fr-FR" dirty="0" err="1"/>
              <a:t>those</a:t>
            </a:r>
            <a:r>
              <a:rPr lang="fr-FR" dirty="0"/>
              <a:t> options </a:t>
            </a:r>
            <a:r>
              <a:rPr lang="fr-FR" dirty="0" err="1"/>
              <a:t>will</a:t>
            </a:r>
            <a:r>
              <a:rPr lang="fr-FR" dirty="0"/>
              <a:t> </a:t>
            </a:r>
            <a:r>
              <a:rPr lang="fr-FR" dirty="0" err="1"/>
              <a:t>Make</a:t>
            </a:r>
            <a:r>
              <a:rPr lang="fr-FR" dirty="0"/>
              <a:t> the job </a:t>
            </a:r>
            <a:r>
              <a:rPr lang="fr-FR" dirty="0" err="1"/>
              <a:t>much</a:t>
            </a:r>
            <a:r>
              <a:rPr lang="fr-FR" dirty="0"/>
              <a:t> </a:t>
            </a:r>
            <a:r>
              <a:rPr lang="fr-FR" dirty="0" err="1"/>
              <a:t>easier</a:t>
            </a:r>
            <a:r>
              <a:rPr lang="fr-FR" dirty="0"/>
              <a:t> </a:t>
            </a:r>
            <a:r>
              <a:rPr lang="fr-FR" dirty="0" err="1"/>
              <a:t>even</a:t>
            </a:r>
            <a:r>
              <a:rPr lang="fr-FR" dirty="0"/>
              <a:t> to </a:t>
            </a:r>
            <a:r>
              <a:rPr lang="fr-FR" dirty="0" err="1"/>
              <a:t>someone</a:t>
            </a:r>
            <a:r>
              <a:rPr lang="fr-FR" dirty="0"/>
              <a:t> </a:t>
            </a:r>
            <a:r>
              <a:rPr lang="fr-FR" dirty="0" err="1"/>
              <a:t>who</a:t>
            </a:r>
            <a:r>
              <a:rPr lang="fr-FR" dirty="0"/>
              <a:t> </a:t>
            </a:r>
            <a:r>
              <a:rPr lang="fr-FR" dirty="0" err="1"/>
              <a:t>is</a:t>
            </a:r>
            <a:r>
              <a:rPr lang="fr-FR" dirty="0"/>
              <a:t> </a:t>
            </a:r>
            <a:r>
              <a:rPr lang="fr-FR" dirty="0" err="1"/>
              <a:t>beginning</a:t>
            </a:r>
            <a:r>
              <a:rPr lang="fr-FR" dirty="0"/>
              <a:t> to </a:t>
            </a:r>
            <a:r>
              <a:rPr lang="fr-FR" dirty="0" err="1"/>
              <a:t>learn</a:t>
            </a:r>
            <a:r>
              <a:rPr lang="fr-FR" dirty="0"/>
              <a:t> BI</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577a2db5b9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577a2db5b9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Also</a:t>
            </a:r>
            <a:r>
              <a:rPr lang="fr-FR" dirty="0"/>
              <a:t> ,the </a:t>
            </a:r>
            <a:r>
              <a:rPr lang="fr-FR" dirty="0" err="1"/>
              <a:t>proposed</a:t>
            </a:r>
            <a:r>
              <a:rPr lang="fr-FR" dirty="0"/>
              <a:t> solution </a:t>
            </a:r>
            <a:r>
              <a:rPr lang="fr-FR" dirty="0" err="1"/>
              <a:t>should</a:t>
            </a:r>
            <a:r>
              <a:rPr lang="fr-FR" dirty="0"/>
              <a:t> </a:t>
            </a:r>
            <a:r>
              <a:rPr lang="fr-FR" dirty="0" err="1"/>
              <a:t>be</a:t>
            </a:r>
            <a:r>
              <a:rPr lang="fr-FR" dirty="0"/>
              <a:t> able to </a:t>
            </a:r>
            <a:r>
              <a:rPr lang="fr-FR" dirty="0" err="1"/>
              <a:t>collect</a:t>
            </a:r>
            <a:r>
              <a:rPr lang="fr-FR" dirty="0"/>
              <a:t> data </a:t>
            </a:r>
            <a:r>
              <a:rPr lang="fr-FR" dirty="0" err="1"/>
              <a:t>from</a:t>
            </a:r>
            <a:r>
              <a:rPr lang="fr-FR" dirty="0"/>
              <a:t> FBM, Recharge and </a:t>
            </a:r>
            <a:r>
              <a:rPr lang="fr-FR" dirty="0" err="1"/>
              <a:t>shopify</a:t>
            </a:r>
            <a:r>
              <a:rPr lang="fr-FR" dirty="0"/>
              <a:t> and </a:t>
            </a:r>
            <a:r>
              <a:rPr lang="fr-FR" dirty="0" err="1"/>
              <a:t>unify</a:t>
            </a:r>
            <a:r>
              <a:rPr lang="fr-FR" dirty="0"/>
              <a:t> </a:t>
            </a:r>
            <a:r>
              <a:rPr lang="fr-FR" dirty="0" err="1"/>
              <a:t>it</a:t>
            </a:r>
            <a:r>
              <a:rPr lang="fr-FR" dirty="0"/>
              <a:t> by </a:t>
            </a:r>
            <a:r>
              <a:rPr lang="fr-FR" dirty="0" err="1"/>
              <a:t>creating</a:t>
            </a:r>
            <a:r>
              <a:rPr lang="fr-FR" dirty="0"/>
              <a:t> the links </a:t>
            </a:r>
            <a:r>
              <a:rPr lang="fr-FR" dirty="0" err="1"/>
              <a:t>through</a:t>
            </a:r>
            <a:r>
              <a:rPr lang="fr-FR" dirty="0"/>
              <a:t> commun data,</a:t>
            </a:r>
          </a:p>
          <a:p>
            <a:pPr marL="0" lvl="0" indent="0" algn="l" rtl="0">
              <a:spcBef>
                <a:spcPts val="0"/>
              </a:spcBef>
              <a:spcAft>
                <a:spcPts val="0"/>
              </a:spcAft>
              <a:buNone/>
            </a:pPr>
            <a:r>
              <a:rPr lang="fr-FR" dirty="0"/>
              <a:t>And </a:t>
            </a:r>
            <a:r>
              <a:rPr lang="fr-FR" dirty="0" err="1"/>
              <a:t>eventually</a:t>
            </a:r>
            <a:r>
              <a:rPr lang="fr-FR" dirty="0"/>
              <a:t> </a:t>
            </a:r>
            <a:r>
              <a:rPr lang="fr-FR" dirty="0" err="1"/>
              <a:t>create</a:t>
            </a:r>
            <a:r>
              <a:rPr lang="fr-FR" dirty="0"/>
              <a:t> a BI </a:t>
            </a:r>
            <a:r>
              <a:rPr lang="fr-FR" dirty="0" err="1"/>
              <a:t>dashboard</a:t>
            </a:r>
            <a:r>
              <a:rPr lang="fr-FR" dirty="0"/>
              <a:t> </a:t>
            </a:r>
            <a:r>
              <a:rPr lang="fr-FR" dirty="0" err="1"/>
              <a:t>that</a:t>
            </a:r>
            <a:r>
              <a:rPr lang="fr-FR" dirty="0"/>
              <a:t> </a:t>
            </a:r>
            <a:r>
              <a:rPr lang="fr-FR" dirty="0" err="1"/>
              <a:t>responds</a:t>
            </a:r>
            <a:r>
              <a:rPr lang="fr-FR" dirty="0"/>
              <a:t> to the </a:t>
            </a:r>
            <a:r>
              <a:rPr lang="fr-FR" dirty="0" err="1"/>
              <a:t>features</a:t>
            </a:r>
            <a:r>
              <a:rPr lang="fr-FR" dirty="0"/>
              <a:t> </a:t>
            </a:r>
            <a:r>
              <a:rPr lang="fr-FR" dirty="0" err="1"/>
              <a:t>previously</a:t>
            </a:r>
            <a:r>
              <a:rPr lang="fr-FR" dirty="0"/>
              <a:t> </a:t>
            </a:r>
            <a:r>
              <a:rPr lang="fr-FR" dirty="0" err="1"/>
              <a:t>mentionned</a:t>
            </a:r>
            <a:endParaRPr dirty="0"/>
          </a:p>
        </p:txBody>
      </p:sp>
    </p:spTree>
    <p:extLst>
      <p:ext uri="{BB962C8B-B14F-4D97-AF65-F5344CB8AC3E}">
        <p14:creationId xmlns:p14="http://schemas.microsoft.com/office/powerpoint/2010/main" val="1469689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While</a:t>
            </a:r>
            <a:r>
              <a:rPr lang="fr-FR" dirty="0"/>
              <a:t> </a:t>
            </a:r>
            <a:r>
              <a:rPr lang="fr-FR" dirty="0" err="1"/>
              <a:t>creating</a:t>
            </a:r>
            <a:r>
              <a:rPr lang="fr-FR" dirty="0"/>
              <a:t> </a:t>
            </a:r>
            <a:r>
              <a:rPr lang="fr-FR" dirty="0" err="1"/>
              <a:t>this</a:t>
            </a:r>
            <a:r>
              <a:rPr lang="fr-FR" dirty="0"/>
              <a:t> </a:t>
            </a:r>
            <a:r>
              <a:rPr lang="fr-FR" dirty="0" err="1"/>
              <a:t>project,the</a:t>
            </a:r>
            <a:r>
              <a:rPr lang="fr-FR" dirty="0"/>
              <a:t> </a:t>
            </a:r>
            <a:r>
              <a:rPr lang="fr-FR" dirty="0" err="1"/>
              <a:t>choice</a:t>
            </a:r>
            <a:r>
              <a:rPr lang="fr-FR" dirty="0"/>
              <a:t> land on the Agile </a:t>
            </a:r>
            <a:r>
              <a:rPr lang="fr-FR" dirty="0" err="1"/>
              <a:t>methodology</a:t>
            </a:r>
            <a:r>
              <a:rPr lang="fr-FR" dirty="0"/>
              <a:t> for </a:t>
            </a:r>
            <a:r>
              <a:rPr lang="fr-FR" dirty="0" err="1"/>
              <a:t>obvious</a:t>
            </a:r>
            <a:r>
              <a:rPr lang="fr-FR" dirty="0"/>
              <a:t> </a:t>
            </a:r>
            <a:r>
              <a:rPr lang="fr-FR" dirty="0" err="1"/>
              <a:t>reasons</a:t>
            </a:r>
            <a:r>
              <a:rPr lang="fr-FR" dirty="0"/>
              <a:t> </a:t>
            </a:r>
            <a:r>
              <a:rPr lang="fr-FR" dirty="0" err="1"/>
              <a:t>such</a:t>
            </a:r>
            <a:r>
              <a:rPr lang="fr-FR" dirty="0"/>
              <a:t> as:</a:t>
            </a:r>
          </a:p>
          <a:p>
            <a:pPr marL="0" lvl="0" indent="0" algn="l" rtl="0">
              <a:spcBef>
                <a:spcPts val="0"/>
              </a:spcBef>
              <a:spcAft>
                <a:spcPts val="0"/>
              </a:spcAft>
              <a:buNone/>
            </a:pPr>
            <a:r>
              <a:rPr lang="fr-FR" dirty="0"/>
              <a:t>The time factor </a:t>
            </a:r>
            <a:r>
              <a:rPr lang="fr-FR" dirty="0" err="1"/>
              <a:t>which</a:t>
            </a:r>
            <a:r>
              <a:rPr lang="fr-FR" dirty="0"/>
              <a:t> </a:t>
            </a:r>
            <a:r>
              <a:rPr lang="fr-FR" dirty="0" err="1"/>
              <a:t>is</a:t>
            </a:r>
            <a:r>
              <a:rPr lang="fr-FR" dirty="0"/>
              <a:t> </a:t>
            </a:r>
            <a:r>
              <a:rPr lang="fr-FR" dirty="0" err="1"/>
              <a:t>very</a:t>
            </a:r>
            <a:r>
              <a:rPr lang="fr-FR" dirty="0"/>
              <a:t> important ,</a:t>
            </a:r>
            <a:r>
              <a:rPr lang="fr-FR" dirty="0" err="1"/>
              <a:t>we</a:t>
            </a:r>
            <a:r>
              <a:rPr lang="fr-FR" dirty="0"/>
              <a:t> </a:t>
            </a:r>
            <a:r>
              <a:rPr lang="fr-FR" dirty="0" err="1"/>
              <a:t>need</a:t>
            </a:r>
            <a:r>
              <a:rPr lang="fr-FR" dirty="0"/>
              <a:t> to </a:t>
            </a:r>
            <a:r>
              <a:rPr lang="fr-FR" dirty="0" err="1"/>
              <a:t>deliver</a:t>
            </a:r>
            <a:r>
              <a:rPr lang="fr-FR" dirty="0"/>
              <a:t> </a:t>
            </a:r>
            <a:r>
              <a:rPr lang="fr-FR" dirty="0" err="1"/>
              <a:t>our</a:t>
            </a:r>
            <a:r>
              <a:rPr lang="fr-FR" dirty="0"/>
              <a:t> </a:t>
            </a:r>
            <a:r>
              <a:rPr lang="fr-FR" dirty="0" err="1"/>
              <a:t>project</a:t>
            </a:r>
            <a:r>
              <a:rPr lang="fr-FR" dirty="0"/>
              <a:t> at a </a:t>
            </a:r>
            <a:r>
              <a:rPr lang="fr-FR" dirty="0" err="1"/>
              <a:t>precise</a:t>
            </a:r>
            <a:r>
              <a:rPr lang="fr-FR" dirty="0"/>
              <a:t> time </a:t>
            </a:r>
            <a:r>
              <a:rPr lang="fr-FR" dirty="0" err="1"/>
              <a:t>that</a:t>
            </a:r>
            <a:r>
              <a:rPr lang="fr-FR" dirty="0"/>
              <a:t> </a:t>
            </a:r>
            <a:r>
              <a:rPr lang="fr-FR" dirty="0" err="1"/>
              <a:t>we</a:t>
            </a:r>
            <a:r>
              <a:rPr lang="fr-FR" dirty="0"/>
              <a:t> </a:t>
            </a:r>
            <a:r>
              <a:rPr lang="fr-FR" dirty="0" err="1"/>
              <a:t>will</a:t>
            </a:r>
            <a:r>
              <a:rPr lang="fr-FR" dirty="0"/>
              <a:t> </a:t>
            </a:r>
            <a:r>
              <a:rPr lang="fr-FR" dirty="0" err="1"/>
              <a:t>be</a:t>
            </a:r>
            <a:r>
              <a:rPr lang="fr-FR" dirty="0"/>
              <a:t> able to </a:t>
            </a:r>
            <a:r>
              <a:rPr lang="fr-FR" dirty="0" err="1"/>
              <a:t>predict</a:t>
            </a:r>
            <a:r>
              <a:rPr lang="fr-FR" dirty="0"/>
              <a:t> </a:t>
            </a:r>
            <a:r>
              <a:rPr lang="fr-FR" dirty="0" err="1"/>
              <a:t>from</a:t>
            </a:r>
            <a:r>
              <a:rPr lang="fr-FR" dirty="0"/>
              <a:t> the </a:t>
            </a:r>
            <a:r>
              <a:rPr lang="fr-FR" dirty="0" err="1"/>
              <a:t>bigenning</a:t>
            </a:r>
            <a:r>
              <a:rPr lang="fr-FR" dirty="0"/>
              <a:t>,</a:t>
            </a:r>
          </a:p>
          <a:p>
            <a:pPr marL="0" lvl="0" indent="0" algn="l" rtl="0">
              <a:spcBef>
                <a:spcPts val="0"/>
              </a:spcBef>
              <a:spcAft>
                <a:spcPts val="0"/>
              </a:spcAft>
              <a:buNone/>
            </a:pPr>
            <a:r>
              <a:rPr lang="fr-FR" dirty="0"/>
              <a:t>The Second </a:t>
            </a:r>
            <a:r>
              <a:rPr lang="fr-FR" dirty="0" err="1"/>
              <a:t>is</a:t>
            </a:r>
            <a:r>
              <a:rPr lang="fr-FR" dirty="0"/>
              <a:t> </a:t>
            </a:r>
            <a:r>
              <a:rPr lang="fr-FR" dirty="0" err="1"/>
              <a:t>that</a:t>
            </a:r>
            <a:r>
              <a:rPr lang="fr-FR" dirty="0"/>
              <a:t> </a:t>
            </a:r>
            <a:r>
              <a:rPr lang="fr-FR" dirty="0" err="1"/>
              <a:t>we</a:t>
            </a:r>
            <a:r>
              <a:rPr lang="fr-FR" dirty="0"/>
              <a:t> </a:t>
            </a:r>
            <a:r>
              <a:rPr lang="fr-FR" dirty="0" err="1"/>
              <a:t>work</a:t>
            </a:r>
            <a:r>
              <a:rPr lang="fr-FR" dirty="0"/>
              <a:t> </a:t>
            </a:r>
            <a:r>
              <a:rPr lang="fr-FR" dirty="0" err="1"/>
              <a:t>with</a:t>
            </a:r>
            <a:r>
              <a:rPr lang="fr-FR" dirty="0"/>
              <a:t> versions ,</a:t>
            </a:r>
            <a:r>
              <a:rPr lang="fr-FR" dirty="0" err="1"/>
              <a:t>we</a:t>
            </a:r>
            <a:r>
              <a:rPr lang="fr-FR" dirty="0"/>
              <a:t> start </a:t>
            </a:r>
            <a:r>
              <a:rPr lang="fr-FR" dirty="0" err="1"/>
              <a:t>with</a:t>
            </a:r>
            <a:r>
              <a:rPr lang="fr-FR" dirty="0"/>
              <a:t> a version and </a:t>
            </a:r>
            <a:r>
              <a:rPr lang="fr-FR" dirty="0" err="1"/>
              <a:t>sometimes</a:t>
            </a:r>
            <a:r>
              <a:rPr lang="fr-FR" dirty="0"/>
              <a:t> </a:t>
            </a:r>
            <a:r>
              <a:rPr lang="fr-FR" dirty="0" err="1"/>
              <a:t>we</a:t>
            </a:r>
            <a:r>
              <a:rPr lang="fr-FR" dirty="0"/>
              <a:t> end </a:t>
            </a:r>
            <a:r>
              <a:rPr lang="fr-FR" dirty="0" err="1"/>
              <a:t>with</a:t>
            </a:r>
            <a:r>
              <a:rPr lang="fr-FR" dirty="0"/>
              <a:t> </a:t>
            </a:r>
            <a:r>
              <a:rPr lang="fr-FR" dirty="0" err="1"/>
              <a:t>another</a:t>
            </a:r>
            <a:r>
              <a:rPr lang="fr-FR" dirty="0"/>
              <a:t> version </a:t>
            </a:r>
            <a:r>
              <a:rPr lang="fr-FR" dirty="0" err="1"/>
              <a:t>that</a:t>
            </a:r>
            <a:r>
              <a:rPr lang="fr-FR" dirty="0"/>
              <a:t> has </a:t>
            </a:r>
            <a:r>
              <a:rPr lang="fr-FR" dirty="0" err="1"/>
              <a:t>nothing</a:t>
            </a:r>
            <a:r>
              <a:rPr lang="fr-FR" dirty="0"/>
              <a:t> to do </a:t>
            </a:r>
            <a:r>
              <a:rPr lang="fr-FR" dirty="0" err="1"/>
              <a:t>with</a:t>
            </a:r>
            <a:r>
              <a:rPr lang="fr-FR" dirty="0"/>
              <a:t> the first one</a:t>
            </a:r>
          </a:p>
          <a:p>
            <a:pPr marL="0" lvl="0" indent="0" algn="l" rtl="0">
              <a:spcBef>
                <a:spcPts val="0"/>
              </a:spcBef>
              <a:spcAft>
                <a:spcPts val="0"/>
              </a:spcAft>
              <a:buNone/>
            </a:pPr>
            <a:r>
              <a:rPr lang="fr-FR" dirty="0" err="1"/>
              <a:t>Finally</a:t>
            </a:r>
            <a:r>
              <a:rPr lang="fr-FR" dirty="0"/>
              <a:t>, </a:t>
            </a:r>
            <a:r>
              <a:rPr lang="fr-FR" dirty="0" err="1"/>
              <a:t>our</a:t>
            </a:r>
            <a:r>
              <a:rPr lang="fr-FR" dirty="0"/>
              <a:t> client </a:t>
            </a:r>
            <a:r>
              <a:rPr lang="fr-FR" dirty="0" err="1"/>
              <a:t>is</a:t>
            </a:r>
            <a:r>
              <a:rPr lang="fr-FR" dirty="0"/>
              <a:t> </a:t>
            </a:r>
            <a:r>
              <a:rPr lang="fr-FR" dirty="0" err="1"/>
              <a:t>included</a:t>
            </a:r>
            <a:r>
              <a:rPr lang="fr-FR" dirty="0"/>
              <a:t> all long of the </a:t>
            </a:r>
            <a:r>
              <a:rPr lang="fr-FR" dirty="0" err="1"/>
              <a:t>project</a:t>
            </a:r>
            <a:r>
              <a:rPr lang="fr-FR" dirty="0"/>
              <a:t> and </a:t>
            </a:r>
            <a:r>
              <a:rPr lang="fr-FR" dirty="0" err="1"/>
              <a:t>we</a:t>
            </a:r>
            <a:r>
              <a:rPr lang="fr-FR" dirty="0"/>
              <a:t> check </a:t>
            </a:r>
            <a:r>
              <a:rPr lang="fr-FR" dirty="0" err="1"/>
              <a:t>with</a:t>
            </a:r>
            <a:r>
              <a:rPr lang="fr-FR" dirty="0"/>
              <a:t> </a:t>
            </a:r>
            <a:r>
              <a:rPr lang="fr-FR" dirty="0" err="1"/>
              <a:t>him</a:t>
            </a:r>
            <a:r>
              <a:rPr lang="fr-FR" dirty="0"/>
              <a:t> </a:t>
            </a:r>
            <a:r>
              <a:rPr lang="fr-FR" dirty="0" err="1"/>
              <a:t>after</a:t>
            </a:r>
            <a:r>
              <a:rPr lang="fr-FR" dirty="0"/>
              <a:t> </a:t>
            </a:r>
            <a:r>
              <a:rPr lang="fr-FR" dirty="0" err="1"/>
              <a:t>any</a:t>
            </a:r>
            <a:r>
              <a:rPr lang="fr-FR" dirty="0"/>
              <a:t> change </a:t>
            </a:r>
            <a:r>
              <a:rPr lang="fr-FR" dirty="0" err="1"/>
              <a:t>we</a:t>
            </a:r>
            <a:r>
              <a:rPr lang="fr-FR" dirty="0"/>
              <a:t> </a:t>
            </a:r>
            <a:r>
              <a:rPr lang="fr-FR" dirty="0" err="1"/>
              <a:t>make</a:t>
            </a:r>
            <a:r>
              <a:rPr lang="fr-FR" dirty="0"/>
              <a:t>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These</a:t>
            </a:r>
            <a:r>
              <a:rPr lang="fr-FR" dirty="0"/>
              <a:t> are </a:t>
            </a:r>
            <a:r>
              <a:rPr lang="fr-FR" dirty="0" err="1"/>
              <a:t>some</a:t>
            </a:r>
            <a:r>
              <a:rPr lang="fr-FR" dirty="0"/>
              <a:t> </a:t>
            </a:r>
            <a:r>
              <a:rPr lang="fr-FR" dirty="0" err="1"/>
              <a:t>benefits</a:t>
            </a:r>
            <a:r>
              <a:rPr lang="fr-FR" dirty="0"/>
              <a:t> of </a:t>
            </a:r>
            <a:r>
              <a:rPr lang="fr-FR" dirty="0" err="1"/>
              <a:t>using</a:t>
            </a:r>
            <a:r>
              <a:rPr lang="fr-FR" dirty="0"/>
              <a:t> Agile:</a:t>
            </a:r>
          </a:p>
          <a:p>
            <a:pPr marL="0" lvl="0" indent="0" algn="l" rtl="0">
              <a:spcBef>
                <a:spcPts val="0"/>
              </a:spcBef>
              <a:spcAft>
                <a:spcPts val="0"/>
              </a:spcAft>
              <a:buNone/>
            </a:pPr>
            <a:r>
              <a:rPr lang="fr-FR" dirty="0"/>
              <a:t>-(diapo)</a:t>
            </a:r>
          </a:p>
          <a:p>
            <a:pPr marL="0" lvl="0" indent="0" algn="l" rtl="0">
              <a:spcBef>
                <a:spcPts val="0"/>
              </a:spcBef>
              <a:spcAft>
                <a:spcPts val="0"/>
              </a:spcAft>
              <a:buNone/>
            </a:pPr>
            <a:r>
              <a:rPr lang="fr-FR" dirty="0"/>
              <a:t>-(diapo)</a:t>
            </a:r>
          </a:p>
          <a:p>
            <a:pPr marL="0" lvl="0" indent="0" algn="l" rtl="0">
              <a:spcBef>
                <a:spcPts val="0"/>
              </a:spcBef>
              <a:spcAft>
                <a:spcPts val="0"/>
              </a:spcAft>
              <a:buNone/>
            </a:pPr>
            <a:r>
              <a:rPr lang="fr-FR" dirty="0"/>
              <a:t>-(diapo)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-(diapo)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-(diapo)</a:t>
            </a:r>
          </a:p>
          <a:p>
            <a:pPr marL="0" lvl="0" indent="0" algn="l" rtl="0">
              <a:spcBef>
                <a:spcPts val="0"/>
              </a:spcBef>
              <a:spcAft>
                <a:spcPts val="0"/>
              </a:spcAft>
              <a:buNone/>
            </a:pPr>
            <a:endParaRPr lang="fr-F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1452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474747"/>
                </a:solidFill>
                <a:effectLst/>
                <a:latin typeface="Open Sans"/>
              </a:rPr>
              <a:t>When it comes to data warehouse designing, two of the most widely discussed approaches are the </a:t>
            </a:r>
            <a:r>
              <a:rPr lang="en-US" b="0" i="0" dirty="0" err="1">
                <a:solidFill>
                  <a:srgbClr val="474747"/>
                </a:solidFill>
                <a:effectLst/>
                <a:latin typeface="Open Sans"/>
              </a:rPr>
              <a:t>Inmon</a:t>
            </a:r>
            <a:r>
              <a:rPr lang="en-US" b="0" i="0" dirty="0">
                <a:solidFill>
                  <a:srgbClr val="474747"/>
                </a:solidFill>
                <a:effectLst/>
                <a:latin typeface="Open Sans"/>
              </a:rPr>
              <a:t> method and Kimball method. For years, people have debated over which one is better and more effective for businesses. However, there’s still no definite answer as both methods have their benefits and drawbacks.</a:t>
            </a:r>
          </a:p>
          <a:p>
            <a:pPr marL="0" lvl="0" indent="0" algn="l" rtl="0">
              <a:spcBef>
                <a:spcPts val="0"/>
              </a:spcBef>
              <a:spcAft>
                <a:spcPts val="0"/>
              </a:spcAft>
              <a:buNone/>
            </a:pPr>
            <a:r>
              <a:rPr lang="en-US" b="0" i="0" dirty="0">
                <a:solidFill>
                  <a:srgbClr val="474747"/>
                </a:solidFill>
                <a:effectLst/>
                <a:latin typeface="Open Sans"/>
              </a:rPr>
              <a:t>I have chosen the most recent one which is Ralph Kimball</a:t>
            </a:r>
          </a:p>
          <a:p>
            <a:pPr marL="0" lvl="0" indent="0" algn="l" rtl="0">
              <a:spcBef>
                <a:spcPts val="0"/>
              </a:spcBef>
              <a:spcAft>
                <a:spcPts val="0"/>
              </a:spcAft>
              <a:buNone/>
            </a:pPr>
            <a:r>
              <a:rPr lang="en-US" b="0" i="0" dirty="0">
                <a:solidFill>
                  <a:srgbClr val="474747"/>
                </a:solidFill>
                <a:effectLst/>
                <a:latin typeface="Open Sans"/>
              </a:rPr>
              <a:t>And here is the architecture(</a:t>
            </a:r>
            <a:r>
              <a:rPr lang="en-US" b="0" i="0" dirty="0" err="1">
                <a:solidFill>
                  <a:srgbClr val="474747"/>
                </a:solidFill>
                <a:effectLst/>
                <a:latin typeface="Open Sans"/>
              </a:rPr>
              <a:t>diap</a:t>
            </a:r>
            <a:r>
              <a:rPr lang="en-US" b="0" i="0" dirty="0">
                <a:solidFill>
                  <a:srgbClr val="474747"/>
                </a:solidFill>
                <a:effectLst/>
                <a:latin typeface="Open Sans"/>
              </a:rPr>
              <a:t>)</a:t>
            </a:r>
          </a:p>
          <a:p>
            <a:pPr marL="0" lvl="0" indent="0" algn="l" rtl="0">
              <a:spcBef>
                <a:spcPts val="0"/>
              </a:spcBef>
              <a:spcAft>
                <a:spcPts val="0"/>
              </a:spcAft>
              <a:buNone/>
            </a:pPr>
            <a:r>
              <a:rPr lang="en-US" b="0" i="0" dirty="0">
                <a:solidFill>
                  <a:srgbClr val="474747"/>
                </a:solidFill>
                <a:effectLst/>
                <a:latin typeface="Open Sans"/>
              </a:rPr>
              <a:t>While doing the project management with the agile methodology, we will take these phases one by one, And currently we are working on the project planning and the business requirements definition,</a:t>
            </a:r>
            <a:endParaRPr dirty="0"/>
          </a:p>
        </p:txBody>
      </p:sp>
    </p:spTree>
    <p:extLst>
      <p:ext uri="{BB962C8B-B14F-4D97-AF65-F5344CB8AC3E}">
        <p14:creationId xmlns:p14="http://schemas.microsoft.com/office/powerpoint/2010/main" val="2469385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00000"/>
                </a:solidFill>
                <a:effectLst/>
                <a:latin typeface="Times New Roman" panose="02020603050405020304" pitchFamily="18" charset="0"/>
                <a:ea typeface="Times New Roman" panose="02020603050405020304" pitchFamily="18" charset="0"/>
              </a:rPr>
              <a:t>In our solution, the end user varies according to the context which depends on the organization chart of the company,</a:t>
            </a:r>
          </a:p>
          <a:p>
            <a:pPr algn="just">
              <a:lnSpc>
                <a:spcPct val="150000"/>
              </a:lnSpc>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can then merge all these types of actor into one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actor.But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we can majorly have two basic actors who are:</a:t>
            </a:r>
            <a:endParaRPr lang="fr-T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139700" indent="0" algn="just">
              <a:lnSpc>
                <a:spcPct val="150000"/>
              </a:lnSpc>
              <a:spcAft>
                <a:spcPts val="800"/>
              </a:spcAft>
              <a:buNone/>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Administrator</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He is the one responsible of the monitoring and the update of the several reports of the Dashboard.</a:t>
            </a:r>
            <a:endParaRPr lang="fr-T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139700" indent="0" algn="just">
              <a:lnSpc>
                <a:spcPct val="150000"/>
              </a:lnSpc>
              <a:spcAft>
                <a:spcPts val="800"/>
              </a:spcAft>
              <a:buNone/>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Decision maker</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His role is to consult the dashboard and according to the results, he must take the decisions for the store.</a:t>
            </a:r>
            <a:endParaRPr lang="fr-T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noProof="0" dirty="0"/>
              <a:t>Since our project is a BI project,It is purely based on data,</a:t>
            </a:r>
          </a:p>
          <a:p>
            <a:pPr marL="0" lvl="0" indent="0" algn="l" rtl="0">
              <a:spcBef>
                <a:spcPts val="0"/>
              </a:spcBef>
              <a:spcAft>
                <a:spcPts val="0"/>
              </a:spcAft>
              <a:buNone/>
            </a:pPr>
            <a:r>
              <a:rPr lang="en-US" b="0" i="0" dirty="0">
                <a:solidFill>
                  <a:srgbClr val="000000"/>
                </a:solidFill>
                <a:effectLst/>
                <a:latin typeface="Verdana" panose="020B0604030504040204" pitchFamily="34" charset="0"/>
              </a:rPr>
              <a:t>Using data correctly is crucial for any business in order to find success. Take time to look into the best practices for any company and achieve a long-term goals.</a:t>
            </a:r>
          </a:p>
          <a:p>
            <a:pPr marL="0" lvl="0" indent="0" algn="l" rtl="0">
              <a:spcBef>
                <a:spcPts val="0"/>
              </a:spcBef>
              <a:spcAft>
                <a:spcPts val="0"/>
              </a:spcAft>
              <a:buNone/>
            </a:pPr>
            <a:r>
              <a:rPr lang="en-US" b="0" i="0" dirty="0">
                <a:solidFill>
                  <a:srgbClr val="000000"/>
                </a:solidFill>
                <a:effectLst/>
                <a:latin typeface="Verdana" panose="020B0604030504040204" pitchFamily="34" charset="0"/>
              </a:rPr>
              <a:t>So , as </a:t>
            </a:r>
            <a:r>
              <a:rPr lang="en-US" b="0" i="0" dirty="0" err="1">
                <a:solidFill>
                  <a:srgbClr val="000000"/>
                </a:solidFill>
                <a:effectLst/>
                <a:latin typeface="Verdana" panose="020B0604030504040204" pitchFamily="34" charset="0"/>
              </a:rPr>
              <a:t>Mr</a:t>
            </a:r>
            <a:r>
              <a:rPr lang="en-US" b="0" i="0" dirty="0">
                <a:solidFill>
                  <a:srgbClr val="000000"/>
                </a:solidFill>
                <a:effectLst/>
                <a:latin typeface="Verdana" panose="020B0604030504040204" pitchFamily="34" charset="0"/>
              </a:rPr>
              <a:t> Bergeson said:”,,,,,,”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err="1"/>
              <a:t>Here</a:t>
            </a:r>
            <a:r>
              <a:rPr lang="fr-FR" dirty="0"/>
              <a:t> are the </a:t>
            </a:r>
            <a:r>
              <a:rPr lang="en-US" sz="1100" b="0" i="0" u="none" strike="noStrike" cap="none" dirty="0">
                <a:solidFill>
                  <a:srgbClr val="000000"/>
                </a:solidFill>
                <a:latin typeface="Arial"/>
                <a:cs typeface="Arial"/>
                <a:sym typeface="Barlow"/>
              </a:rPr>
              <a:t>Functional requirements divided by the actor in question,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latin typeface="Arial"/>
                <a:cs typeface="Arial"/>
                <a:sym typeface="Barlow"/>
              </a:rPr>
              <a:t>The decision maker needs to: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latin typeface="Arial"/>
                <a:cs typeface="Arial"/>
                <a:sym typeface="Barlow"/>
              </a:rPr>
              <a:t>-(</a:t>
            </a:r>
            <a:r>
              <a:rPr lang="en-US" sz="1100" b="0" i="0" u="none" strike="noStrike" cap="none" dirty="0" err="1">
                <a:solidFill>
                  <a:srgbClr val="000000"/>
                </a:solidFill>
                <a:latin typeface="Arial"/>
                <a:cs typeface="Arial"/>
                <a:sym typeface="Barlow"/>
              </a:rPr>
              <a:t>diap</a:t>
            </a:r>
            <a:r>
              <a:rPr lang="en-US" sz="1100" b="0" i="0" u="none" strike="noStrike" cap="none" dirty="0">
                <a:solidFill>
                  <a:srgbClr val="000000"/>
                </a:solidFill>
                <a:latin typeface="Arial"/>
                <a:cs typeface="Arial"/>
                <a:sym typeface="Barlow"/>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latin typeface="Arial"/>
                <a:cs typeface="Arial"/>
                <a:sym typeface="Barlow"/>
              </a:rPr>
              <a:t>-(</a:t>
            </a:r>
            <a:r>
              <a:rPr lang="en-US" sz="1100" b="0" i="0" u="none" strike="noStrike" cap="none" dirty="0" err="1">
                <a:solidFill>
                  <a:srgbClr val="000000"/>
                </a:solidFill>
                <a:latin typeface="Arial"/>
                <a:cs typeface="Arial"/>
                <a:sym typeface="Barlow"/>
              </a:rPr>
              <a:t>diap</a:t>
            </a:r>
            <a:r>
              <a:rPr lang="en-US" sz="1100" b="0" i="0" u="none" strike="noStrike" cap="none" dirty="0">
                <a:solidFill>
                  <a:srgbClr val="000000"/>
                </a:solidFill>
                <a:latin typeface="Arial"/>
                <a:cs typeface="Arial"/>
                <a:sym typeface="Barlow"/>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latin typeface="Arial"/>
                <a:cs typeface="Arial"/>
                <a:sym typeface="Barlow"/>
              </a:rPr>
              <a:t>-(</a:t>
            </a:r>
            <a:r>
              <a:rPr lang="en-US" sz="1100" b="0" i="0" u="none" strike="noStrike" cap="none" dirty="0" err="1">
                <a:solidFill>
                  <a:srgbClr val="000000"/>
                </a:solidFill>
                <a:latin typeface="Arial"/>
                <a:cs typeface="Arial"/>
                <a:sym typeface="Barlow"/>
              </a:rPr>
              <a:t>diap</a:t>
            </a:r>
            <a:r>
              <a:rPr lang="en-US" sz="1100" b="0" i="0" u="none" strike="noStrike" cap="none" dirty="0">
                <a:solidFill>
                  <a:srgbClr val="000000"/>
                </a:solidFill>
                <a:latin typeface="Arial"/>
                <a:cs typeface="Arial"/>
                <a:sym typeface="Barlow"/>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1" dirty="0">
              <a:sym typeface="Barlow"/>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1" dirty="0"/>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As for the </a:t>
            </a:r>
            <a:r>
              <a:rPr lang="fr-FR" dirty="0" err="1"/>
              <a:t>administrator</a:t>
            </a:r>
            <a:r>
              <a:rPr lang="fr-FR" dirty="0"/>
              <a:t>, </a:t>
            </a:r>
            <a:r>
              <a:rPr lang="fr-FR" dirty="0" err="1"/>
              <a:t>he</a:t>
            </a:r>
            <a:r>
              <a:rPr lang="fr-FR" dirty="0"/>
              <a:t> </a:t>
            </a:r>
            <a:r>
              <a:rPr lang="fr-FR" dirty="0" err="1"/>
              <a:t>search</a:t>
            </a:r>
            <a:r>
              <a:rPr lang="fr-FR" dirty="0"/>
              <a:t> the </a:t>
            </a:r>
            <a:r>
              <a:rPr lang="fr-FR" dirty="0" err="1"/>
              <a:t>ability</a:t>
            </a:r>
            <a:r>
              <a:rPr lang="fr-FR" dirty="0"/>
              <a:t> of:</a:t>
            </a:r>
          </a:p>
          <a:p>
            <a:pPr marL="0" lvl="0" indent="0" algn="l" rtl="0">
              <a:spcBef>
                <a:spcPts val="0"/>
              </a:spcBef>
              <a:spcAft>
                <a:spcPts val="0"/>
              </a:spcAft>
              <a:buNone/>
            </a:pPr>
            <a:r>
              <a:rPr lang="fr-FR" dirty="0"/>
              <a:t>-data </a:t>
            </a:r>
            <a:r>
              <a:rPr lang="fr-FR" dirty="0" err="1"/>
              <a:t>integration</a:t>
            </a:r>
            <a:endParaRPr lang="fr-FR" dirty="0"/>
          </a:p>
          <a:p>
            <a:pPr marL="0" lvl="0" indent="0" algn="l" rtl="0">
              <a:spcBef>
                <a:spcPts val="0"/>
              </a:spcBef>
              <a:spcAft>
                <a:spcPts val="0"/>
              </a:spcAft>
              <a:buNone/>
            </a:pPr>
            <a:r>
              <a:rPr lang="fr-FR" dirty="0"/>
              <a:t>-maintenance of the </a:t>
            </a:r>
            <a:r>
              <a:rPr lang="fr-FR" dirty="0" err="1"/>
              <a:t>dashboard</a:t>
            </a:r>
            <a:endParaRPr lang="fr-FR" dirty="0"/>
          </a:p>
          <a:p>
            <a:pPr marL="0" lvl="0" indent="0" algn="l" rtl="0">
              <a:spcBef>
                <a:spcPts val="0"/>
              </a:spcBef>
              <a:spcAft>
                <a:spcPts val="0"/>
              </a:spcAft>
              <a:buNone/>
            </a:pPr>
            <a:r>
              <a:rPr lang="fr-FR" dirty="0"/>
              <a:t>-</a:t>
            </a:r>
            <a:r>
              <a:rPr lang="fr-FR" dirty="0" err="1"/>
              <a:t>creation</a:t>
            </a:r>
            <a:r>
              <a:rPr lang="fr-FR" dirty="0"/>
              <a:t> of the </a:t>
            </a:r>
            <a:r>
              <a:rPr lang="fr-FR" dirty="0" err="1"/>
              <a:t>dash</a:t>
            </a:r>
            <a:r>
              <a:rPr lang="fr-FR" dirty="0"/>
              <a:t> </a:t>
            </a:r>
            <a:r>
              <a:rPr lang="fr-FR" dirty="0" err="1"/>
              <a:t>which</a:t>
            </a:r>
            <a:r>
              <a:rPr lang="fr-FR" dirty="0"/>
              <a:t> </a:t>
            </a:r>
            <a:r>
              <a:rPr lang="fr-FR" dirty="0" err="1"/>
              <a:t>includes</a:t>
            </a:r>
            <a:r>
              <a:rPr lang="fr-FR" dirty="0"/>
              <a:t>(</a:t>
            </a:r>
            <a:r>
              <a:rPr lang="fr-FR" dirty="0" err="1"/>
              <a:t>diap</a:t>
            </a:r>
            <a:r>
              <a:rPr lang="fr-FR" dirty="0"/>
              <a:t>)</a:t>
            </a:r>
            <a:endParaRPr dirty="0"/>
          </a:p>
        </p:txBody>
      </p:sp>
    </p:spTree>
    <p:extLst>
      <p:ext uri="{BB962C8B-B14F-4D97-AF65-F5344CB8AC3E}">
        <p14:creationId xmlns:p14="http://schemas.microsoft.com/office/powerpoint/2010/main" val="3436136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err="1"/>
              <a:t>Here</a:t>
            </a:r>
            <a:r>
              <a:rPr lang="fr-FR" dirty="0"/>
              <a:t> are the </a:t>
            </a:r>
            <a:r>
              <a:rPr lang="en-US" sz="1100" b="0" i="0" u="none" strike="noStrike" cap="none" dirty="0">
                <a:solidFill>
                  <a:srgbClr val="000000"/>
                </a:solidFill>
                <a:latin typeface="Arial"/>
                <a:cs typeface="Arial"/>
                <a:sym typeface="Barlow"/>
              </a:rPr>
              <a:t>Non-Functional requirements that our dash should respect: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latin typeface="Arial"/>
                <a:cs typeface="Arial"/>
                <a:sym typeface="Barlow"/>
              </a:rPr>
              <a:t>-(</a:t>
            </a:r>
            <a:r>
              <a:rPr lang="en-US" sz="1100" b="0" i="0" u="none" strike="noStrike" cap="none" dirty="0" err="1">
                <a:solidFill>
                  <a:srgbClr val="000000"/>
                </a:solidFill>
                <a:latin typeface="Arial"/>
                <a:cs typeface="Arial"/>
                <a:sym typeface="Barlow"/>
              </a:rPr>
              <a:t>diap</a:t>
            </a:r>
            <a:r>
              <a:rPr lang="en-US" sz="1100" b="0" i="0" u="none" strike="noStrike" cap="none" dirty="0">
                <a:solidFill>
                  <a:srgbClr val="000000"/>
                </a:solidFill>
                <a:latin typeface="Arial"/>
                <a:cs typeface="Arial"/>
                <a:sym typeface="Barlow"/>
              </a:rPr>
              <a:t>)</a:t>
            </a:r>
            <a:endParaRPr lang="en-US" sz="1100" b="0" i="0" u="none" strike="noStrike" cap="none" dirty="0">
              <a:solidFill>
                <a:srgbClr val="00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latin typeface="Arial"/>
                <a:cs typeface="Arial"/>
                <a:sym typeface="Barlow"/>
              </a:rPr>
              <a:t>-(</a:t>
            </a:r>
            <a:r>
              <a:rPr lang="en-US" sz="1100" b="0" i="0" u="none" strike="noStrike" cap="none" dirty="0" err="1">
                <a:solidFill>
                  <a:srgbClr val="000000"/>
                </a:solidFill>
                <a:latin typeface="Arial"/>
                <a:cs typeface="Arial"/>
                <a:sym typeface="Barlow"/>
              </a:rPr>
              <a:t>diap</a:t>
            </a:r>
            <a:r>
              <a:rPr lang="en-US" sz="1100" b="0" i="0" u="none" strike="noStrike" cap="none" dirty="0">
                <a:solidFill>
                  <a:srgbClr val="000000"/>
                </a:solidFill>
                <a:latin typeface="Arial"/>
                <a:cs typeface="Arial"/>
                <a:sym typeface="Barlow"/>
              </a:rPr>
              <a:t>)</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latin typeface="Arial"/>
                <a:cs typeface="Arial"/>
                <a:sym typeface="Barlow"/>
              </a:rPr>
              <a:t>-(</a:t>
            </a:r>
            <a:r>
              <a:rPr lang="en-US" sz="1100" b="0" i="0" u="none" strike="noStrike" cap="none" dirty="0" err="1">
                <a:solidFill>
                  <a:srgbClr val="000000"/>
                </a:solidFill>
                <a:latin typeface="Arial"/>
                <a:cs typeface="Arial"/>
                <a:sym typeface="Barlow"/>
              </a:rPr>
              <a:t>diap</a:t>
            </a:r>
            <a:r>
              <a:rPr lang="en-US" sz="1100" b="0" i="0" u="none" strike="noStrike" cap="none" dirty="0">
                <a:solidFill>
                  <a:srgbClr val="000000"/>
                </a:solidFill>
                <a:latin typeface="Arial"/>
                <a:cs typeface="Arial"/>
                <a:sym typeface="Barlow"/>
              </a:rPr>
              <a:t>)</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latin typeface="Arial"/>
                <a:cs typeface="Arial"/>
                <a:sym typeface="Barlow"/>
              </a:rPr>
              <a:t>-(</a:t>
            </a:r>
            <a:r>
              <a:rPr lang="en-US" sz="1100" b="0" i="0" u="none" strike="noStrike" cap="none" dirty="0" err="1">
                <a:solidFill>
                  <a:srgbClr val="000000"/>
                </a:solidFill>
                <a:latin typeface="Arial"/>
                <a:cs typeface="Arial"/>
                <a:sym typeface="Barlow"/>
              </a:rPr>
              <a:t>diap</a:t>
            </a:r>
            <a:r>
              <a:rPr lang="en-US" sz="1100" b="0" i="0" u="none" strike="noStrike" cap="none" dirty="0">
                <a:solidFill>
                  <a:srgbClr val="000000"/>
                </a:solidFill>
                <a:latin typeface="Arial"/>
                <a:cs typeface="Arial"/>
                <a:sym typeface="Barlow"/>
              </a:rPr>
              <a:t>)</a:t>
            </a:r>
            <a:endParaRPr lang="en-US" sz="1100" b="0" i="0" u="none" strike="noStrike" cap="none" dirty="0">
              <a:solidFill>
                <a:srgbClr val="000000"/>
              </a:solidFill>
              <a:latin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Indeed, the figure presents the main use cases of our system as well as the possible actors.</a:t>
            </a:r>
            <a:endParaRPr lang="fr-T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After</a:t>
            </a:r>
            <a:r>
              <a:rPr lang="fr-FR" dirty="0"/>
              <a:t> </a:t>
            </a:r>
            <a:r>
              <a:rPr lang="fr-FR" dirty="0" err="1"/>
              <a:t>finishing</a:t>
            </a:r>
            <a:r>
              <a:rPr lang="fr-FR" dirty="0"/>
              <a:t> the first phase of the Ralph Kimball architecture, </a:t>
            </a:r>
            <a:r>
              <a:rPr lang="fr-FR" dirty="0" err="1"/>
              <a:t>we</a:t>
            </a:r>
            <a:r>
              <a:rPr lang="fr-FR" dirty="0"/>
              <a:t> can </a:t>
            </a:r>
            <a:r>
              <a:rPr lang="fr-FR" dirty="0" err="1"/>
              <a:t>pass</a:t>
            </a:r>
            <a:r>
              <a:rPr lang="fr-FR" dirty="0"/>
              <a:t> to the second one </a:t>
            </a:r>
            <a:r>
              <a:rPr lang="fr-FR" dirty="0" err="1"/>
              <a:t>which</a:t>
            </a:r>
            <a:r>
              <a:rPr lang="fr-FR" dirty="0"/>
              <a:t> </a:t>
            </a:r>
            <a:r>
              <a:rPr lang="fr-FR" dirty="0" err="1"/>
              <a:t>includes</a:t>
            </a:r>
            <a:r>
              <a:rPr lang="fr-FR" dirty="0"/>
              <a:t> </a:t>
            </a:r>
          </a:p>
          <a:p>
            <a:pPr marL="0" lvl="0" indent="0" algn="l" rtl="0">
              <a:spcBef>
                <a:spcPts val="0"/>
              </a:spcBef>
              <a:spcAft>
                <a:spcPts val="0"/>
              </a:spcAft>
              <a:buNone/>
            </a:pPr>
            <a:r>
              <a:rPr lang="fr-FR" dirty="0" err="1"/>
              <a:t>Preparing</a:t>
            </a:r>
            <a:r>
              <a:rPr lang="fr-FR" dirty="0"/>
              <a:t> the </a:t>
            </a:r>
            <a:r>
              <a:rPr lang="fr-FR" dirty="0" err="1"/>
              <a:t>technical</a:t>
            </a:r>
            <a:r>
              <a:rPr lang="fr-FR" dirty="0"/>
              <a:t> </a:t>
            </a:r>
            <a:r>
              <a:rPr lang="fr-FR" dirty="0" err="1"/>
              <a:t>arch</a:t>
            </a:r>
            <a:r>
              <a:rPr lang="fr-FR" dirty="0"/>
              <a:t> design and the </a:t>
            </a:r>
            <a:r>
              <a:rPr lang="fr-FR" dirty="0" err="1"/>
              <a:t>selection</a:t>
            </a:r>
            <a:r>
              <a:rPr lang="fr-FR" dirty="0"/>
              <a:t> of the </a:t>
            </a:r>
            <a:r>
              <a:rPr lang="fr-FR" dirty="0" err="1"/>
              <a:t>products</a:t>
            </a:r>
            <a:r>
              <a:rPr lang="fr-FR" dirty="0"/>
              <a:t> to </a:t>
            </a:r>
            <a:r>
              <a:rPr lang="fr-FR" dirty="0" err="1"/>
              <a:t>install</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Which</a:t>
            </a:r>
            <a:r>
              <a:rPr lang="fr-FR" dirty="0"/>
              <a:t> are </a:t>
            </a:r>
            <a:r>
              <a:rPr lang="fr-FR" dirty="0" err="1"/>
              <a:t>obviously</a:t>
            </a:r>
            <a:r>
              <a:rPr lang="fr-FR" dirty="0"/>
              <a:t> ,power bi premium  for the </a:t>
            </a:r>
            <a:r>
              <a:rPr lang="fr-FR" dirty="0" err="1"/>
              <a:t>dash</a:t>
            </a:r>
            <a:r>
              <a:rPr lang="fr-FR" dirty="0"/>
              <a:t> </a:t>
            </a:r>
            <a:r>
              <a:rPr lang="fr-FR" dirty="0" err="1"/>
              <a:t>creation</a:t>
            </a:r>
            <a:r>
              <a:rPr lang="fr-FR" dirty="0"/>
              <a:t> and data manipulation</a:t>
            </a:r>
          </a:p>
          <a:p>
            <a:pPr marL="0" lvl="0" indent="0" algn="l" rtl="0">
              <a:spcBef>
                <a:spcPts val="0"/>
              </a:spcBef>
              <a:spcAft>
                <a:spcPts val="0"/>
              </a:spcAft>
              <a:buNone/>
            </a:pPr>
            <a:r>
              <a:rPr lang="fr-FR" dirty="0"/>
              <a:t>Dropbox for </a:t>
            </a:r>
            <a:r>
              <a:rPr lang="fr-FR" dirty="0" err="1"/>
              <a:t>project</a:t>
            </a:r>
            <a:r>
              <a:rPr lang="fr-FR" dirty="0"/>
              <a:t> sharing </a:t>
            </a:r>
            <a:r>
              <a:rPr lang="fr-FR" dirty="0" err="1"/>
              <a:t>with</a:t>
            </a:r>
            <a:r>
              <a:rPr lang="fr-FR" dirty="0"/>
              <a:t> the client </a:t>
            </a:r>
          </a:p>
          <a:p>
            <a:pPr marL="0" lvl="0" indent="0" algn="l" rtl="0">
              <a:spcBef>
                <a:spcPts val="0"/>
              </a:spcBef>
              <a:spcAft>
                <a:spcPts val="0"/>
              </a:spcAft>
              <a:buNone/>
            </a:pPr>
            <a:r>
              <a:rPr lang="fr-FR" dirty="0"/>
              <a:t>And </a:t>
            </a:r>
            <a:r>
              <a:rPr lang="fr-FR" dirty="0" err="1"/>
              <a:t>creately</a:t>
            </a:r>
            <a:r>
              <a:rPr lang="fr-FR" dirty="0"/>
              <a:t> to </a:t>
            </a:r>
            <a:r>
              <a:rPr lang="fr-FR" dirty="0" err="1"/>
              <a:t>create</a:t>
            </a:r>
            <a:r>
              <a:rPr lang="fr-FR" dirty="0"/>
              <a:t> the </a:t>
            </a:r>
            <a:r>
              <a:rPr lang="fr-FR" dirty="0" err="1"/>
              <a:t>diagrams</a:t>
            </a:r>
            <a:r>
              <a:rPr lang="fr-FR" dirty="0"/>
              <a:t> </a:t>
            </a:r>
            <a:r>
              <a:rPr lang="fr-FR" dirty="0" err="1"/>
              <a:t>we</a:t>
            </a:r>
            <a:r>
              <a:rPr lang="fr-FR" dirty="0"/>
              <a:t> are </a:t>
            </a:r>
            <a:r>
              <a:rPr lang="fr-FR" dirty="0" err="1"/>
              <a:t>going</a:t>
            </a:r>
            <a:r>
              <a:rPr lang="fr-FR" dirty="0"/>
              <a:t> to follow</a:t>
            </a:r>
            <a:endParaRPr dirty="0"/>
          </a:p>
        </p:txBody>
      </p:sp>
    </p:spTree>
    <p:extLst>
      <p:ext uri="{BB962C8B-B14F-4D97-AF65-F5344CB8AC3E}">
        <p14:creationId xmlns:p14="http://schemas.microsoft.com/office/powerpoint/2010/main" val="3073578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Now</a:t>
            </a:r>
            <a:r>
              <a:rPr lang="fr-FR" dirty="0"/>
              <a:t> </a:t>
            </a:r>
            <a:r>
              <a:rPr lang="fr-FR" dirty="0" err="1"/>
              <a:t>we</a:t>
            </a:r>
            <a:r>
              <a:rPr lang="fr-FR" dirty="0"/>
              <a:t> </a:t>
            </a:r>
            <a:r>
              <a:rPr lang="fr-FR" dirty="0" err="1"/>
              <a:t>shall</a:t>
            </a:r>
            <a:r>
              <a:rPr lang="fr-FR" dirty="0"/>
              <a:t> </a:t>
            </a:r>
            <a:r>
              <a:rPr lang="fr-FR" dirty="0" err="1"/>
              <a:t>pass</a:t>
            </a:r>
            <a:r>
              <a:rPr lang="fr-FR" dirty="0"/>
              <a:t> to </a:t>
            </a:r>
            <a:r>
              <a:rPr lang="fr-FR" dirty="0" err="1"/>
              <a:t>next</a:t>
            </a:r>
            <a:r>
              <a:rPr lang="fr-FR" dirty="0"/>
              <a:t> phase of </a:t>
            </a:r>
            <a:r>
              <a:rPr lang="fr-FR" dirty="0" err="1"/>
              <a:t>dimensionnal</a:t>
            </a:r>
            <a:r>
              <a:rPr lang="fr-FR" dirty="0"/>
              <a:t> modeling </a:t>
            </a:r>
            <a:r>
              <a:rPr lang="fr-FR" dirty="0" err="1"/>
              <a:t>which</a:t>
            </a:r>
            <a:r>
              <a:rPr lang="fr-FR" dirty="0"/>
              <a:t> </a:t>
            </a:r>
            <a:r>
              <a:rPr lang="fr-FR" dirty="0" err="1"/>
              <a:t>requires</a:t>
            </a:r>
            <a:r>
              <a:rPr lang="fr-FR" dirty="0"/>
              <a:t> in first place the </a:t>
            </a:r>
            <a:r>
              <a:rPr lang="fr-FR" dirty="0" err="1"/>
              <a:t>ability</a:t>
            </a:r>
            <a:r>
              <a:rPr lang="fr-FR" dirty="0"/>
              <a:t> to know </a:t>
            </a:r>
            <a:r>
              <a:rPr lang="fr-FR" dirty="0" err="1"/>
              <a:t>what</a:t>
            </a:r>
            <a:r>
              <a:rPr lang="fr-FR" dirty="0"/>
              <a:t> </a:t>
            </a:r>
            <a:r>
              <a:rPr lang="fr-FR" dirty="0" err="1"/>
              <a:t>kind</a:t>
            </a:r>
            <a:r>
              <a:rPr lang="fr-FR" dirty="0"/>
              <a:t> of data </a:t>
            </a:r>
            <a:r>
              <a:rPr lang="fr-FR" dirty="0" err="1"/>
              <a:t>we</a:t>
            </a:r>
            <a:r>
              <a:rPr lang="fr-FR" dirty="0"/>
              <a:t> are </a:t>
            </a:r>
            <a:r>
              <a:rPr lang="fr-FR" dirty="0" err="1"/>
              <a:t>dealling</a:t>
            </a:r>
            <a:r>
              <a:rPr lang="fr-FR" dirty="0"/>
              <a:t> </a:t>
            </a:r>
            <a:r>
              <a:rPr lang="fr-FR" dirty="0" err="1"/>
              <a:t>with</a:t>
            </a:r>
            <a:r>
              <a:rPr lang="fr-FR" dirty="0"/>
              <a:t>,</a:t>
            </a:r>
            <a:endParaRPr dirty="0"/>
          </a:p>
        </p:txBody>
      </p:sp>
    </p:spTree>
    <p:extLst>
      <p:ext uri="{BB962C8B-B14F-4D97-AF65-F5344CB8AC3E}">
        <p14:creationId xmlns:p14="http://schemas.microsoft.com/office/powerpoint/2010/main" val="2785336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Well,data</a:t>
            </a:r>
            <a:r>
              <a:rPr lang="fr-FR" dirty="0"/>
              <a:t> </a:t>
            </a:r>
            <a:r>
              <a:rPr lang="fr-FR" dirty="0" err="1"/>
              <a:t>storage</a:t>
            </a:r>
            <a:r>
              <a:rPr lang="fr-FR" dirty="0"/>
              <a:t> can </a:t>
            </a:r>
            <a:r>
              <a:rPr lang="fr-FR" dirty="0" err="1"/>
              <a:t>take</a:t>
            </a:r>
            <a:r>
              <a:rPr lang="fr-FR" dirty="0"/>
              <a:t> 3 </a:t>
            </a:r>
            <a:r>
              <a:rPr lang="fr-FR" dirty="0" err="1"/>
              <a:t>potential</a:t>
            </a:r>
            <a:r>
              <a:rPr lang="fr-FR" dirty="0"/>
              <a:t> </a:t>
            </a:r>
            <a:r>
              <a:rPr lang="fr-FR" dirty="0" err="1"/>
              <a:t>schemas</a:t>
            </a:r>
            <a:r>
              <a:rPr lang="fr-FR" dirty="0"/>
              <a:t>:</a:t>
            </a:r>
          </a:p>
          <a:p>
            <a:pPr marL="0" lvl="0" indent="0" algn="l" rtl="0">
              <a:spcBef>
                <a:spcPts val="0"/>
              </a:spcBef>
              <a:spcAft>
                <a:spcPts val="0"/>
              </a:spcAft>
              <a:buNone/>
            </a:pPr>
            <a:r>
              <a:rPr lang="fr-FR" dirty="0"/>
              <a:t>-the first one </a:t>
            </a:r>
            <a:r>
              <a:rPr lang="fr-FR" dirty="0" err="1"/>
              <a:t>is</a:t>
            </a:r>
            <a:r>
              <a:rPr lang="fr-FR" dirty="0"/>
              <a:t> the star </a:t>
            </a:r>
            <a:r>
              <a:rPr lang="fr-FR" dirty="0" err="1"/>
              <a:t>schema</a:t>
            </a:r>
            <a:r>
              <a:rPr lang="fr-FR" dirty="0"/>
              <a:t> </a:t>
            </a:r>
            <a:r>
              <a:rPr lang="fr-FR" dirty="0" err="1"/>
              <a:t>which</a:t>
            </a:r>
            <a:r>
              <a:rPr lang="fr-FR" dirty="0"/>
              <a:t> </a:t>
            </a:r>
            <a:r>
              <a:rPr lang="fr-FR" dirty="0" err="1"/>
              <a:t>is</a:t>
            </a:r>
            <a:r>
              <a:rPr lang="fr-FR" dirty="0"/>
              <a:t> </a:t>
            </a:r>
            <a:r>
              <a:rPr lang="fr-FR" dirty="0" err="1"/>
              <a:t>known</a:t>
            </a:r>
            <a:r>
              <a:rPr lang="fr-FR" dirty="0"/>
              <a:t> by </a:t>
            </a:r>
            <a:r>
              <a:rPr lang="fr-FR" dirty="0" err="1"/>
              <a:t>his</a:t>
            </a:r>
            <a:r>
              <a:rPr lang="fr-FR" dirty="0"/>
              <a:t> unique </a:t>
            </a:r>
            <a:r>
              <a:rPr lang="fr-FR" dirty="0" err="1"/>
              <a:t>fact</a:t>
            </a:r>
            <a:r>
              <a:rPr lang="fr-FR" dirty="0"/>
              <a:t> table and by </a:t>
            </a:r>
            <a:r>
              <a:rPr lang="fr-FR" dirty="0" err="1"/>
              <a:t>fact</a:t>
            </a:r>
            <a:r>
              <a:rPr lang="fr-FR" dirty="0"/>
              <a:t> table </a:t>
            </a:r>
            <a:r>
              <a:rPr lang="fr-FR" dirty="0" err="1"/>
              <a:t>we</a:t>
            </a:r>
            <a:r>
              <a:rPr lang="fr-FR" dirty="0"/>
              <a:t> </a:t>
            </a:r>
            <a:r>
              <a:rPr lang="fr-FR" dirty="0" err="1"/>
              <a:t>mean</a:t>
            </a:r>
            <a:r>
              <a:rPr lang="fr-FR" dirty="0"/>
              <a:t> a table </a:t>
            </a:r>
            <a:r>
              <a:rPr lang="fr-FR" dirty="0" err="1"/>
              <a:t>that</a:t>
            </a:r>
            <a:r>
              <a:rPr lang="fr-FR" dirty="0"/>
              <a:t> </a:t>
            </a:r>
            <a:r>
              <a:rPr lang="fr-FR" dirty="0" err="1"/>
              <a:t>had</a:t>
            </a:r>
            <a:r>
              <a:rPr lang="fr-FR" dirty="0"/>
              <a:t> been </a:t>
            </a:r>
            <a:r>
              <a:rPr lang="fr-FR" dirty="0" err="1"/>
              <a:t>touched</a:t>
            </a:r>
            <a:r>
              <a:rPr lang="fr-FR" dirty="0"/>
              <a:t> for a certain </a:t>
            </a:r>
            <a:r>
              <a:rPr lang="fr-FR" dirty="0" err="1"/>
              <a:t>purpose</a:t>
            </a:r>
            <a:r>
              <a:rPr lang="fr-FR" dirty="0"/>
              <a:t> </a:t>
            </a:r>
            <a:r>
              <a:rPr lang="fr-FR" dirty="0" err="1"/>
              <a:t>such</a:t>
            </a:r>
            <a:r>
              <a:rPr lang="fr-FR" dirty="0"/>
              <a:t> as </a:t>
            </a:r>
            <a:r>
              <a:rPr lang="fr-FR" dirty="0" err="1"/>
              <a:t>adding</a:t>
            </a:r>
            <a:r>
              <a:rPr lang="fr-FR" dirty="0"/>
              <a:t> a new </a:t>
            </a:r>
            <a:r>
              <a:rPr lang="fr-FR" dirty="0" err="1"/>
              <a:t>collumn</a:t>
            </a:r>
            <a:r>
              <a:rPr lang="fr-FR" dirty="0"/>
              <a:t> or </a:t>
            </a:r>
            <a:r>
              <a:rPr lang="fr-FR" dirty="0" err="1"/>
              <a:t>mesure,the</a:t>
            </a:r>
            <a:r>
              <a:rPr lang="fr-FR" dirty="0"/>
              <a:t> </a:t>
            </a:r>
            <a:r>
              <a:rPr lang="fr-FR" dirty="0" err="1"/>
              <a:t>rest</a:t>
            </a:r>
            <a:r>
              <a:rPr lang="fr-FR" dirty="0"/>
              <a:t> of the tables </a:t>
            </a:r>
            <a:r>
              <a:rPr lang="fr-FR" dirty="0" err="1"/>
              <a:t>should</a:t>
            </a:r>
            <a:r>
              <a:rPr lang="fr-FR" dirty="0"/>
              <a:t> </a:t>
            </a:r>
            <a:r>
              <a:rPr lang="fr-FR" dirty="0" err="1"/>
              <a:t>be</a:t>
            </a:r>
            <a:r>
              <a:rPr lang="fr-FR" dirty="0"/>
              <a:t> </a:t>
            </a:r>
            <a:r>
              <a:rPr lang="fr-FR" dirty="0" err="1"/>
              <a:t>dimentional</a:t>
            </a:r>
            <a:r>
              <a:rPr lang="fr-FR" dirty="0"/>
              <a:t> </a:t>
            </a:r>
            <a:r>
              <a:rPr lang="fr-FR" dirty="0" err="1"/>
              <a:t>which</a:t>
            </a:r>
            <a:r>
              <a:rPr lang="fr-FR" dirty="0"/>
              <a:t> </a:t>
            </a:r>
            <a:r>
              <a:rPr lang="fr-FR" dirty="0" err="1"/>
              <a:t>means</a:t>
            </a:r>
            <a:r>
              <a:rPr lang="fr-FR" dirty="0"/>
              <a:t> intact,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 The second type </a:t>
            </a:r>
            <a:r>
              <a:rPr lang="fr-FR" dirty="0" err="1"/>
              <a:t>is</a:t>
            </a:r>
            <a:r>
              <a:rPr lang="fr-FR" dirty="0"/>
              <a:t> </a:t>
            </a:r>
            <a:r>
              <a:rPr lang="fr-FR" dirty="0" err="1"/>
              <a:t>Snowflake</a:t>
            </a:r>
            <a:r>
              <a:rPr lang="fr-FR" dirty="0"/>
              <a:t> </a:t>
            </a:r>
            <a:r>
              <a:rPr lang="fr-FR" dirty="0" err="1"/>
              <a:t>which</a:t>
            </a:r>
            <a:r>
              <a:rPr lang="fr-FR" dirty="0"/>
              <a:t> </a:t>
            </a:r>
            <a:r>
              <a:rPr lang="fr-FR" dirty="0" err="1"/>
              <a:t>is</a:t>
            </a:r>
            <a:r>
              <a:rPr lang="fr-FR" dirty="0"/>
              <a:t> </a:t>
            </a:r>
            <a:r>
              <a:rPr lang="fr-FR" dirty="0" err="1"/>
              <a:t>based</a:t>
            </a:r>
            <a:r>
              <a:rPr lang="fr-FR" dirty="0"/>
              <a:t> on the first type but more </a:t>
            </a:r>
            <a:r>
              <a:rPr lang="fr-FR" dirty="0" err="1"/>
              <a:t>sufisticated</a:t>
            </a:r>
            <a:r>
              <a:rPr lang="fr-FR" dirty="0"/>
              <a:t> and has more </a:t>
            </a:r>
            <a:r>
              <a:rPr lang="fr-FR" dirty="0" err="1"/>
              <a:t>dimentional</a:t>
            </a:r>
            <a:r>
              <a:rPr lang="fr-FR" dirty="0"/>
              <a:t> tables </a:t>
            </a:r>
            <a:r>
              <a:rPr lang="fr-FR" dirty="0" err="1"/>
              <a:t>attached</a:t>
            </a:r>
            <a:r>
              <a:rPr lang="fr-FR" dirty="0"/>
              <a:t> to the </a:t>
            </a:r>
            <a:r>
              <a:rPr lang="fr-FR" dirty="0" err="1"/>
              <a:t>previous</a:t>
            </a:r>
            <a:r>
              <a:rPr lang="fr-FR" dirty="0"/>
              <a:t> </a:t>
            </a:r>
            <a:r>
              <a:rPr lang="fr-FR" dirty="0" err="1"/>
              <a:t>ones</a:t>
            </a:r>
            <a:r>
              <a:rPr lang="fr-FR" dirty="0"/>
              <a:t>,</a:t>
            </a:r>
          </a:p>
          <a:p>
            <a:pPr marL="0" lvl="0" indent="0" algn="l" rtl="0">
              <a:spcBef>
                <a:spcPts val="0"/>
              </a:spcBef>
              <a:spcAft>
                <a:spcPts val="0"/>
              </a:spcAft>
              <a:buNone/>
            </a:pPr>
            <a:r>
              <a:rPr lang="fr-FR" dirty="0"/>
              <a:t>-At </a:t>
            </a:r>
            <a:r>
              <a:rPr lang="fr-FR" dirty="0" err="1"/>
              <a:t>last,we</a:t>
            </a:r>
            <a:r>
              <a:rPr lang="fr-FR" dirty="0"/>
              <a:t> </a:t>
            </a:r>
            <a:r>
              <a:rPr lang="fr-FR" dirty="0" err="1"/>
              <a:t>find</a:t>
            </a:r>
            <a:r>
              <a:rPr lang="fr-FR" dirty="0"/>
              <a:t> the </a:t>
            </a:r>
            <a:r>
              <a:rPr lang="fr-FR" dirty="0" err="1"/>
              <a:t>galaxy</a:t>
            </a:r>
            <a:r>
              <a:rPr lang="fr-FR" dirty="0"/>
              <a:t> </a:t>
            </a:r>
            <a:r>
              <a:rPr lang="fr-FR" dirty="0" err="1"/>
              <a:t>schema</a:t>
            </a:r>
            <a:r>
              <a:rPr lang="fr-FR" dirty="0"/>
              <a:t> </a:t>
            </a:r>
            <a:r>
              <a:rPr lang="fr-FR" dirty="0" err="1"/>
              <a:t>which</a:t>
            </a:r>
            <a:r>
              <a:rPr lang="fr-FR" dirty="0"/>
              <a:t> </a:t>
            </a:r>
            <a:r>
              <a:rPr lang="fr-FR" dirty="0" err="1"/>
              <a:t>is</a:t>
            </a:r>
            <a:r>
              <a:rPr lang="fr-FR" dirty="0"/>
              <a:t> </a:t>
            </a:r>
            <a:r>
              <a:rPr lang="fr-FR" dirty="0" err="1"/>
              <a:t>based</a:t>
            </a:r>
            <a:r>
              <a:rPr lang="fr-FR" dirty="0"/>
              <a:t> on more </a:t>
            </a:r>
            <a:r>
              <a:rPr lang="fr-FR" dirty="0" err="1"/>
              <a:t>than</a:t>
            </a:r>
            <a:r>
              <a:rPr lang="fr-FR" dirty="0"/>
              <a:t> one </a:t>
            </a:r>
            <a:r>
              <a:rPr lang="fr-FR" dirty="0" err="1"/>
              <a:t>fact</a:t>
            </a:r>
            <a:r>
              <a:rPr lang="fr-FR" dirty="0"/>
              <a:t> table </a:t>
            </a:r>
          </a:p>
        </p:txBody>
      </p:sp>
    </p:spTree>
    <p:extLst>
      <p:ext uri="{BB962C8B-B14F-4D97-AF65-F5344CB8AC3E}">
        <p14:creationId xmlns:p14="http://schemas.microsoft.com/office/powerpoint/2010/main" val="4703271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In </a:t>
            </a:r>
            <a:r>
              <a:rPr lang="fr-FR" dirty="0" err="1"/>
              <a:t>our</a:t>
            </a:r>
            <a:r>
              <a:rPr lang="fr-FR" dirty="0"/>
              <a:t> case, </a:t>
            </a:r>
            <a:r>
              <a:rPr lang="fr-FR" dirty="0" err="1"/>
              <a:t>we</a:t>
            </a:r>
            <a:r>
              <a:rPr lang="fr-FR" dirty="0"/>
              <a:t> have </a:t>
            </a:r>
            <a:r>
              <a:rPr lang="fr-FR" dirty="0" err="1"/>
              <a:t>two</a:t>
            </a:r>
            <a:r>
              <a:rPr lang="fr-FR" dirty="0"/>
              <a:t> </a:t>
            </a:r>
            <a:r>
              <a:rPr lang="fr-FR" dirty="0" err="1"/>
              <a:t>fact</a:t>
            </a:r>
            <a:r>
              <a:rPr lang="fr-FR" dirty="0"/>
              <a:t> tables </a:t>
            </a:r>
            <a:r>
              <a:rPr lang="fr-FR" dirty="0" err="1"/>
              <a:t>named</a:t>
            </a:r>
            <a:r>
              <a:rPr lang="fr-FR" dirty="0"/>
              <a:t> « </a:t>
            </a:r>
            <a:r>
              <a:rPr lang="fr-FR" dirty="0" err="1"/>
              <a:t>customers</a:t>
            </a:r>
            <a:r>
              <a:rPr lang="fr-FR" dirty="0"/>
              <a:t> report » and « </a:t>
            </a:r>
            <a:r>
              <a:rPr lang="fr-FR" dirty="0" err="1"/>
              <a:t>Purchased</a:t>
            </a:r>
            <a:r>
              <a:rPr lang="fr-FR" dirty="0"/>
              <a:t> Items »</a:t>
            </a:r>
          </a:p>
          <a:p>
            <a:pPr marL="0" lvl="0" indent="0" algn="l" rtl="0">
              <a:spcBef>
                <a:spcPts val="0"/>
              </a:spcBef>
              <a:spcAft>
                <a:spcPts val="0"/>
              </a:spcAft>
              <a:buNone/>
            </a:pPr>
            <a:r>
              <a:rPr lang="fr-FR" dirty="0"/>
              <a:t>So </a:t>
            </a:r>
            <a:r>
              <a:rPr lang="fr-FR" dirty="0" err="1"/>
              <a:t>we</a:t>
            </a:r>
            <a:r>
              <a:rPr lang="fr-FR" dirty="0"/>
              <a:t> </a:t>
            </a:r>
            <a:r>
              <a:rPr lang="fr-FR" dirty="0" err="1"/>
              <a:t>basicly</a:t>
            </a:r>
            <a:r>
              <a:rPr lang="fr-FR" dirty="0"/>
              <a:t> have a </a:t>
            </a:r>
            <a:r>
              <a:rPr lang="fr-FR" dirty="0" err="1"/>
              <a:t>galaxy</a:t>
            </a:r>
            <a:r>
              <a:rPr lang="fr-FR" dirty="0"/>
              <a:t> </a:t>
            </a:r>
            <a:r>
              <a:rPr lang="fr-FR" dirty="0" err="1"/>
              <a:t>schema</a:t>
            </a:r>
            <a:r>
              <a:rPr lang="fr-FR" dirty="0"/>
              <a:t>,</a:t>
            </a:r>
            <a:endParaRPr dirty="0"/>
          </a:p>
        </p:txBody>
      </p:sp>
    </p:spTree>
    <p:extLst>
      <p:ext uri="{BB962C8B-B14F-4D97-AF65-F5344CB8AC3E}">
        <p14:creationId xmlns:p14="http://schemas.microsoft.com/office/powerpoint/2010/main" val="1308954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Now</a:t>
            </a:r>
            <a:r>
              <a:rPr lang="fr-FR" dirty="0"/>
              <a:t> , </a:t>
            </a:r>
            <a:r>
              <a:rPr lang="fr-FR" dirty="0" err="1"/>
              <a:t>we</a:t>
            </a:r>
            <a:r>
              <a:rPr lang="fr-FR" dirty="0"/>
              <a:t> </a:t>
            </a:r>
            <a:r>
              <a:rPr lang="fr-FR" dirty="0" err="1"/>
              <a:t>find</a:t>
            </a:r>
            <a:r>
              <a:rPr lang="fr-FR" dirty="0"/>
              <a:t> </a:t>
            </a:r>
            <a:r>
              <a:rPr lang="fr-FR" dirty="0" err="1"/>
              <a:t>our</a:t>
            </a:r>
            <a:r>
              <a:rPr lang="fr-FR" dirty="0"/>
              <a:t> self </a:t>
            </a:r>
            <a:r>
              <a:rPr lang="fr-FR" dirty="0" err="1"/>
              <a:t>faced</a:t>
            </a:r>
            <a:r>
              <a:rPr lang="fr-FR" dirty="0"/>
              <a:t> </a:t>
            </a:r>
            <a:r>
              <a:rPr lang="fr-FR" dirty="0" err="1"/>
              <a:t>with</a:t>
            </a:r>
            <a:r>
              <a:rPr lang="fr-FR" dirty="0"/>
              <a:t> one of the </a:t>
            </a:r>
            <a:r>
              <a:rPr lang="fr-FR" dirty="0" err="1"/>
              <a:t>most</a:t>
            </a:r>
            <a:r>
              <a:rPr lang="fr-FR" dirty="0"/>
              <a:t> important and crucial phases of </a:t>
            </a:r>
            <a:r>
              <a:rPr lang="fr-FR" dirty="0" err="1"/>
              <a:t>any</a:t>
            </a:r>
            <a:r>
              <a:rPr lang="fr-FR" dirty="0"/>
              <a:t> bi </a:t>
            </a:r>
            <a:r>
              <a:rPr lang="fr-FR" dirty="0" err="1"/>
              <a:t>project</a:t>
            </a:r>
            <a:r>
              <a:rPr lang="fr-FR" dirty="0"/>
              <a:t>,</a:t>
            </a:r>
          </a:p>
          <a:p>
            <a:pPr marL="0" lvl="0" indent="0" algn="l" rtl="0">
              <a:spcBef>
                <a:spcPts val="0"/>
              </a:spcBef>
              <a:spcAft>
                <a:spcPts val="0"/>
              </a:spcAft>
              <a:buNone/>
            </a:pPr>
            <a:r>
              <a:rPr lang="fr-FR" dirty="0" err="1"/>
              <a:t>Which</a:t>
            </a:r>
            <a:r>
              <a:rPr lang="fr-FR" dirty="0"/>
              <a:t> </a:t>
            </a:r>
            <a:r>
              <a:rPr lang="fr-FR" dirty="0" err="1"/>
              <a:t>is</a:t>
            </a:r>
            <a:r>
              <a:rPr lang="fr-FR" dirty="0"/>
              <a:t> the ETL phase ,By ETL ,</a:t>
            </a:r>
            <a:r>
              <a:rPr lang="fr-FR" dirty="0" err="1"/>
              <a:t>we</a:t>
            </a:r>
            <a:r>
              <a:rPr lang="fr-FR" dirty="0"/>
              <a:t> </a:t>
            </a:r>
            <a:r>
              <a:rPr lang="fr-FR" dirty="0" err="1"/>
              <a:t>mean</a:t>
            </a:r>
            <a:r>
              <a:rPr lang="fr-FR" dirty="0"/>
              <a:t> </a:t>
            </a:r>
            <a:r>
              <a:rPr lang="fr-FR" dirty="0" err="1"/>
              <a:t>extract,transform</a:t>
            </a:r>
            <a:r>
              <a:rPr lang="fr-FR" dirty="0"/>
              <a:t> and </a:t>
            </a:r>
            <a:r>
              <a:rPr lang="fr-FR" dirty="0" err="1"/>
              <a:t>load</a:t>
            </a:r>
            <a:endParaRPr lang="fr-FR" dirty="0"/>
          </a:p>
          <a:p>
            <a:pPr marL="0" lvl="0" indent="0" algn="l" rtl="0">
              <a:spcBef>
                <a:spcPts val="0"/>
              </a:spcBef>
              <a:spcAft>
                <a:spcPts val="0"/>
              </a:spcAft>
              <a:buNone/>
            </a:pPr>
            <a:r>
              <a:rPr lang="fr-FR" dirty="0"/>
              <a:t>As for </a:t>
            </a:r>
            <a:r>
              <a:rPr lang="fr-FR" dirty="0" err="1"/>
              <a:t>he</a:t>
            </a:r>
            <a:r>
              <a:rPr lang="fr-FR" dirty="0"/>
              <a:t> </a:t>
            </a:r>
            <a:r>
              <a:rPr lang="fr-FR" dirty="0" err="1"/>
              <a:t>extraction,we</a:t>
            </a:r>
            <a:r>
              <a:rPr lang="fr-FR" dirty="0"/>
              <a:t> are </a:t>
            </a:r>
            <a:r>
              <a:rPr lang="fr-FR" dirty="0" err="1"/>
              <a:t>going</a:t>
            </a:r>
            <a:r>
              <a:rPr lang="fr-FR" dirty="0"/>
              <a:t> to </a:t>
            </a:r>
            <a:r>
              <a:rPr lang="fr-FR" dirty="0" err="1"/>
              <a:t>retrieve</a:t>
            </a:r>
            <a:r>
              <a:rPr lang="fr-FR" dirty="0"/>
              <a:t> date </a:t>
            </a:r>
            <a:r>
              <a:rPr lang="fr-FR" dirty="0" err="1"/>
              <a:t>from</a:t>
            </a:r>
            <a:r>
              <a:rPr lang="fr-FR" dirty="0"/>
              <a:t> </a:t>
            </a:r>
            <a:r>
              <a:rPr lang="fr-FR" dirty="0" err="1"/>
              <a:t>Shopify</a:t>
            </a:r>
            <a:r>
              <a:rPr lang="fr-FR" dirty="0"/>
              <a:t> ,recharge </a:t>
            </a:r>
            <a:r>
              <a:rPr lang="fr-FR" dirty="0" err="1"/>
              <a:t>billing</a:t>
            </a:r>
            <a:r>
              <a:rPr lang="fr-FR" dirty="0"/>
              <a:t> and FBM</a:t>
            </a:r>
          </a:p>
          <a:p>
            <a:pPr marL="0" lvl="0" indent="0" algn="l" rtl="0">
              <a:spcBef>
                <a:spcPts val="0"/>
              </a:spcBef>
              <a:spcAft>
                <a:spcPts val="0"/>
              </a:spcAft>
              <a:buNone/>
            </a:pPr>
            <a:r>
              <a:rPr lang="fr-FR" dirty="0"/>
              <a:t>Once </a:t>
            </a:r>
            <a:r>
              <a:rPr lang="fr-FR" dirty="0" err="1"/>
              <a:t>successfully</a:t>
            </a:r>
            <a:r>
              <a:rPr lang="fr-FR" dirty="0"/>
              <a:t> </a:t>
            </a:r>
            <a:r>
              <a:rPr lang="fr-FR" dirty="0" err="1"/>
              <a:t>extracted,data</a:t>
            </a:r>
            <a:r>
              <a:rPr lang="fr-FR" dirty="0"/>
              <a:t> </a:t>
            </a:r>
            <a:r>
              <a:rPr lang="fr-FR" dirty="0" err="1"/>
              <a:t>is</a:t>
            </a:r>
            <a:r>
              <a:rPr lang="fr-FR" dirty="0"/>
              <a:t> </a:t>
            </a:r>
            <a:r>
              <a:rPr lang="fr-FR" dirty="0" err="1"/>
              <a:t>now</a:t>
            </a:r>
            <a:r>
              <a:rPr lang="fr-FR" dirty="0"/>
              <a:t> </a:t>
            </a:r>
            <a:r>
              <a:rPr lang="fr-FR" dirty="0" err="1"/>
              <a:t>safe</a:t>
            </a:r>
            <a:r>
              <a:rPr lang="fr-FR" dirty="0"/>
              <a:t> in </a:t>
            </a:r>
            <a:r>
              <a:rPr lang="fr-FR" dirty="0" err="1"/>
              <a:t>our</a:t>
            </a:r>
            <a:r>
              <a:rPr lang="fr-FR" dirty="0"/>
              <a:t> </a:t>
            </a:r>
            <a:r>
              <a:rPr lang="fr-FR" dirty="0" err="1"/>
              <a:t>Querry</a:t>
            </a:r>
            <a:r>
              <a:rPr lang="fr-FR" dirty="0"/>
              <a:t> editor </a:t>
            </a:r>
            <a:r>
              <a:rPr lang="fr-FR" dirty="0" err="1"/>
              <a:t>that</a:t>
            </a:r>
            <a:r>
              <a:rPr lang="fr-FR" dirty="0"/>
              <a:t> </a:t>
            </a:r>
            <a:r>
              <a:rPr lang="fr-FR" dirty="0" err="1"/>
              <a:t>give</a:t>
            </a:r>
            <a:r>
              <a:rPr lang="fr-FR" dirty="0"/>
              <a:t> us the chance to </a:t>
            </a:r>
            <a:r>
              <a:rPr lang="fr-FR" dirty="0" err="1"/>
              <a:t>transform</a:t>
            </a:r>
            <a:r>
              <a:rPr lang="fr-FR" dirty="0"/>
              <a:t> </a:t>
            </a:r>
            <a:r>
              <a:rPr lang="fr-FR" dirty="0" err="1"/>
              <a:t>it</a:t>
            </a:r>
            <a:r>
              <a:rPr lang="fr-FR" dirty="0"/>
              <a:t> </a:t>
            </a:r>
            <a:r>
              <a:rPr lang="fr-FR" dirty="0" err="1"/>
              <a:t>according</a:t>
            </a:r>
            <a:r>
              <a:rPr lang="fr-FR" dirty="0"/>
              <a:t> to </a:t>
            </a:r>
            <a:r>
              <a:rPr lang="fr-FR" dirty="0" err="1"/>
              <a:t>our</a:t>
            </a:r>
            <a:r>
              <a:rPr lang="fr-FR" dirty="0"/>
              <a:t> </a:t>
            </a:r>
            <a:r>
              <a:rPr lang="fr-FR" dirty="0" err="1"/>
              <a:t>need</a:t>
            </a:r>
            <a:endParaRPr lang="fr-FR" dirty="0"/>
          </a:p>
          <a:p>
            <a:pPr marL="0" lvl="0" indent="0" algn="l" rtl="0">
              <a:spcBef>
                <a:spcPts val="0"/>
              </a:spcBef>
              <a:spcAft>
                <a:spcPts val="0"/>
              </a:spcAft>
              <a:buNone/>
            </a:pPr>
            <a:r>
              <a:rPr lang="fr-FR" dirty="0" err="1"/>
              <a:t>Finally</a:t>
            </a:r>
            <a:r>
              <a:rPr lang="fr-FR" dirty="0"/>
              <a:t>, </a:t>
            </a:r>
            <a:r>
              <a:rPr lang="fr-FR" dirty="0" err="1"/>
              <a:t>our</a:t>
            </a:r>
            <a:r>
              <a:rPr lang="fr-FR" dirty="0"/>
              <a:t> data </a:t>
            </a:r>
            <a:r>
              <a:rPr lang="fr-FR" dirty="0" err="1"/>
              <a:t>is</a:t>
            </a:r>
            <a:r>
              <a:rPr lang="fr-FR" dirty="0"/>
              <a:t> </a:t>
            </a:r>
            <a:r>
              <a:rPr lang="fr-FR" dirty="0" err="1"/>
              <a:t>loaded</a:t>
            </a:r>
            <a:r>
              <a:rPr lang="fr-FR" dirty="0"/>
              <a:t> </a:t>
            </a:r>
            <a:r>
              <a:rPr lang="fr-FR" dirty="0" err="1"/>
              <a:t>into</a:t>
            </a:r>
            <a:r>
              <a:rPr lang="fr-FR" dirty="0"/>
              <a:t> power bi and </a:t>
            </a:r>
            <a:r>
              <a:rPr lang="fr-FR" dirty="0" err="1"/>
              <a:t>now</a:t>
            </a:r>
            <a:r>
              <a:rPr lang="fr-FR" dirty="0"/>
              <a:t> </a:t>
            </a:r>
            <a:r>
              <a:rPr lang="fr-FR" dirty="0" err="1"/>
              <a:t>is</a:t>
            </a:r>
            <a:r>
              <a:rPr lang="fr-FR" dirty="0"/>
              <a:t> </a:t>
            </a:r>
            <a:r>
              <a:rPr lang="fr-FR" dirty="0" err="1"/>
              <a:t>ready</a:t>
            </a:r>
            <a:r>
              <a:rPr lang="fr-FR" dirty="0"/>
              <a:t> to use,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50915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noProof="0" dirty="0"/>
              <a:t>Here is the plan that I’m going to follow in order to present my project,</a:t>
            </a:r>
          </a:p>
          <a:p>
            <a:pPr marL="0" lvl="0" indent="0" algn="l" rtl="0">
              <a:spcBef>
                <a:spcPts val="0"/>
              </a:spcBef>
              <a:spcAft>
                <a:spcPts val="0"/>
              </a:spcAft>
              <a:buNone/>
            </a:pPr>
            <a:r>
              <a:rPr lang="en" noProof="0" dirty="0"/>
              <a:t>1*I’m going to start with a little introduction giving you an overview about the project circonstences</a:t>
            </a:r>
          </a:p>
          <a:p>
            <a:pPr marL="0" lvl="0" indent="0" algn="l" rtl="0">
              <a:spcBef>
                <a:spcPts val="0"/>
              </a:spcBef>
              <a:spcAft>
                <a:spcPts val="0"/>
              </a:spcAft>
              <a:buNone/>
            </a:pPr>
            <a:r>
              <a:rPr lang="en" noProof="0" dirty="0"/>
              <a:t>2*Then, I will present the general context while putting the light on the major problem and the existing solutions and their limits,</a:t>
            </a:r>
          </a:p>
          <a:p>
            <a:pPr marL="0" lvl="0" indent="0" algn="l" rtl="0">
              <a:spcBef>
                <a:spcPts val="0"/>
              </a:spcBef>
              <a:spcAft>
                <a:spcPts val="0"/>
              </a:spcAft>
              <a:buNone/>
            </a:pPr>
            <a:r>
              <a:rPr lang="fr-FR" dirty="0"/>
              <a:t>3*</a:t>
            </a:r>
            <a:r>
              <a:rPr lang="en" noProof="0" dirty="0"/>
              <a:t>After presenting the proposed solution,I will enumerate both functionnal and  non-functionnal requirements of this project,</a:t>
            </a:r>
          </a:p>
          <a:p>
            <a:pPr marL="0" lvl="0" indent="0" algn="l" rtl="0">
              <a:spcBef>
                <a:spcPts val="0"/>
              </a:spcBef>
              <a:spcAft>
                <a:spcPts val="0"/>
              </a:spcAft>
              <a:buNone/>
            </a:pPr>
            <a:r>
              <a:rPr lang="en" noProof="0" dirty="0"/>
              <a:t>4*Passing to the technical environment and all the tools used in it,</a:t>
            </a:r>
          </a:p>
          <a:p>
            <a:pPr marL="0" lvl="0" indent="0" algn="l" rtl="0">
              <a:spcBef>
                <a:spcPts val="0"/>
              </a:spcBef>
              <a:spcAft>
                <a:spcPts val="0"/>
              </a:spcAft>
              <a:buNone/>
            </a:pPr>
            <a:r>
              <a:rPr lang="en" noProof="0" dirty="0"/>
              <a:t>5*Setting up all the requirement, We will start the creation by the data integration</a:t>
            </a:r>
          </a:p>
          <a:p>
            <a:pPr marL="0" lvl="0" indent="0" algn="l" rtl="0">
              <a:spcBef>
                <a:spcPts val="0"/>
              </a:spcBef>
              <a:spcAft>
                <a:spcPts val="0"/>
              </a:spcAft>
              <a:buNone/>
            </a:pPr>
            <a:r>
              <a:rPr lang="en" noProof="0" dirty="0"/>
              <a:t>6* Then the data restitution which will be obvious and clear in my little demo of the final dashboard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7*</a:t>
            </a:r>
            <a:r>
              <a:rPr lang="en-US" noProof="0" dirty="0"/>
              <a:t>Going</a:t>
            </a:r>
            <a:r>
              <a:rPr lang="fr-FR" dirty="0"/>
              <a:t> </a:t>
            </a:r>
            <a:r>
              <a:rPr lang="en-ZA" noProof="0" dirty="0"/>
              <a:t>next</a:t>
            </a:r>
            <a:r>
              <a:rPr lang="fr-FR" dirty="0"/>
              <a:t> to the </a:t>
            </a:r>
            <a:r>
              <a:rPr lang="en-US" sz="1100" b="0" i="0" u="none" strike="noStrike" baseline="0" dirty="0">
                <a:latin typeface="SFBX1200"/>
              </a:rPr>
              <a:t>Finalization of the decision-making system </a:t>
            </a:r>
            <a:endParaRPr lang="fr-FR" dirty="0"/>
          </a:p>
          <a:p>
            <a:pPr marL="0" lvl="0" indent="0" algn="l" rtl="0">
              <a:spcBef>
                <a:spcPts val="0"/>
              </a:spcBef>
              <a:spcAft>
                <a:spcPts val="0"/>
              </a:spcAft>
              <a:buNone/>
            </a:pPr>
            <a:r>
              <a:rPr lang="fr-FR" dirty="0"/>
              <a:t>8*And </a:t>
            </a:r>
            <a:r>
              <a:rPr lang="en-JM" noProof="0" dirty="0"/>
              <a:t>finally ending this presentation with a perspective on the possible yet unused ideas to enlarge this project</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Next phase in </a:t>
            </a:r>
            <a:r>
              <a:rPr lang="fr-FR" dirty="0" err="1"/>
              <a:t>our</a:t>
            </a:r>
            <a:r>
              <a:rPr lang="fr-FR" dirty="0"/>
              <a:t> Ralph Kimball architecture, </a:t>
            </a:r>
            <a:r>
              <a:rPr lang="fr-FR" dirty="0" err="1"/>
              <a:t>is</a:t>
            </a:r>
            <a:r>
              <a:rPr lang="fr-FR" dirty="0"/>
              <a:t> The </a:t>
            </a:r>
            <a:r>
              <a:rPr lang="fr-FR" dirty="0" err="1"/>
              <a:t>specification</a:t>
            </a:r>
            <a:r>
              <a:rPr lang="fr-FR" dirty="0"/>
              <a:t> of the app and </a:t>
            </a:r>
            <a:r>
              <a:rPr lang="fr-FR" dirty="0" err="1"/>
              <a:t>her</a:t>
            </a:r>
            <a:r>
              <a:rPr lang="fr-FR" dirty="0"/>
              <a:t> </a:t>
            </a:r>
            <a:r>
              <a:rPr lang="fr-FR" dirty="0" err="1"/>
              <a:t>developpement</a:t>
            </a:r>
            <a:endParaRPr lang="fr-FR" dirty="0"/>
          </a:p>
        </p:txBody>
      </p:sp>
    </p:spTree>
    <p:extLst>
      <p:ext uri="{BB962C8B-B14F-4D97-AF65-F5344CB8AC3E}">
        <p14:creationId xmlns:p14="http://schemas.microsoft.com/office/powerpoint/2010/main" val="2054462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err="1"/>
              <a:t>That’s</a:t>
            </a:r>
            <a:r>
              <a:rPr lang="fr-FR" dirty="0"/>
              <a:t> </a:t>
            </a:r>
            <a:r>
              <a:rPr lang="fr-FR" dirty="0" err="1"/>
              <a:t>why,I</a:t>
            </a:r>
            <a:r>
              <a:rPr lang="fr-FR" dirty="0"/>
              <a:t> </a:t>
            </a:r>
            <a:r>
              <a:rPr lang="fr-FR" dirty="0" err="1"/>
              <a:t>took</a:t>
            </a:r>
            <a:r>
              <a:rPr lang="fr-FR" dirty="0"/>
              <a:t> </a:t>
            </a:r>
            <a:r>
              <a:rPr lang="fr-FR" dirty="0" err="1"/>
              <a:t>my</a:t>
            </a:r>
            <a:r>
              <a:rPr lang="fr-FR" dirty="0"/>
              <a:t> time and i </a:t>
            </a:r>
            <a:r>
              <a:rPr lang="fr-FR" dirty="0" err="1"/>
              <a:t>created</a:t>
            </a:r>
            <a:r>
              <a:rPr lang="fr-FR" dirty="0"/>
              <a:t> </a:t>
            </a:r>
            <a:r>
              <a:rPr lang="fr-FR" dirty="0" err="1"/>
              <a:t>some</a:t>
            </a:r>
            <a:r>
              <a:rPr lang="fr-FR" dirty="0"/>
              <a:t> sketches </a:t>
            </a:r>
            <a:r>
              <a:rPr lang="fr-FR" dirty="0" err="1"/>
              <a:t>according</a:t>
            </a:r>
            <a:r>
              <a:rPr lang="fr-FR" dirty="0"/>
              <a:t> to the client </a:t>
            </a:r>
            <a:r>
              <a:rPr lang="fr-FR" dirty="0" err="1"/>
              <a:t>specifications</a:t>
            </a:r>
            <a:r>
              <a:rPr lang="fr-FR" dirty="0"/>
              <a:t> and I </a:t>
            </a:r>
            <a:r>
              <a:rPr lang="fr-FR" dirty="0" err="1"/>
              <a:t>reviewed</a:t>
            </a:r>
            <a:r>
              <a:rPr lang="fr-FR" dirty="0"/>
              <a:t> </a:t>
            </a:r>
            <a:r>
              <a:rPr lang="fr-FR" dirty="0" err="1"/>
              <a:t>them</a:t>
            </a:r>
            <a:r>
              <a:rPr lang="fr-FR" dirty="0"/>
              <a:t> </a:t>
            </a:r>
            <a:r>
              <a:rPr lang="fr-FR" dirty="0" err="1"/>
              <a:t>with</a:t>
            </a:r>
            <a:r>
              <a:rPr lang="fr-FR" dirty="0"/>
              <a:t> </a:t>
            </a:r>
            <a:r>
              <a:rPr lang="fr-FR" dirty="0" err="1"/>
              <a:t>him</a:t>
            </a:r>
            <a:r>
              <a:rPr lang="fr-FR" dirty="0"/>
              <a:t> </a:t>
            </a:r>
            <a:r>
              <a:rPr lang="fr-FR" dirty="0" err="1"/>
              <a:t>befaure</a:t>
            </a:r>
            <a:r>
              <a:rPr lang="fr-FR" dirty="0"/>
              <a:t> </a:t>
            </a:r>
            <a:r>
              <a:rPr lang="fr-FR" dirty="0" err="1"/>
              <a:t>starting</a:t>
            </a:r>
            <a:r>
              <a:rPr lang="fr-FR" dirty="0"/>
              <a:t> the </a:t>
            </a:r>
            <a:r>
              <a:rPr lang="fr-FR" dirty="0" err="1"/>
              <a:t>developpement</a:t>
            </a:r>
            <a:r>
              <a:rPr lang="fr-FR" dirty="0"/>
              <a:t>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err="1"/>
              <a:t>Here</a:t>
            </a:r>
            <a:r>
              <a:rPr lang="fr-FR" dirty="0"/>
              <a:t> are </a:t>
            </a:r>
            <a:r>
              <a:rPr lang="fr-FR" dirty="0" err="1"/>
              <a:t>some</a:t>
            </a:r>
            <a:r>
              <a:rPr lang="fr-FR" dirty="0"/>
              <a:t> of </a:t>
            </a:r>
            <a:r>
              <a:rPr lang="fr-FR" dirty="0" err="1"/>
              <a:t>these</a:t>
            </a:r>
            <a:r>
              <a:rPr lang="fr-FR" dirty="0"/>
              <a:t> sketches: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-(diapo)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-(diapo)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-(diapo)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-(diapo)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667328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Now</a:t>
            </a:r>
            <a:r>
              <a:rPr lang="fr-FR" dirty="0"/>
              <a:t> </a:t>
            </a:r>
            <a:r>
              <a:rPr lang="fr-FR" dirty="0" err="1"/>
              <a:t>that</a:t>
            </a:r>
            <a:r>
              <a:rPr lang="fr-FR" dirty="0"/>
              <a:t> </a:t>
            </a:r>
            <a:r>
              <a:rPr lang="fr-FR" dirty="0" err="1"/>
              <a:t>we</a:t>
            </a:r>
            <a:r>
              <a:rPr lang="fr-FR" dirty="0"/>
              <a:t> come all </a:t>
            </a:r>
            <a:r>
              <a:rPr lang="fr-FR" dirty="0" err="1"/>
              <a:t>across</a:t>
            </a:r>
            <a:r>
              <a:rPr lang="fr-FR" dirty="0"/>
              <a:t> </a:t>
            </a:r>
            <a:r>
              <a:rPr lang="fr-FR" dirty="0" err="1"/>
              <a:t>these</a:t>
            </a:r>
            <a:r>
              <a:rPr lang="fr-FR" dirty="0"/>
              <a:t> phases, </a:t>
            </a:r>
            <a:r>
              <a:rPr lang="fr-FR" dirty="0" err="1"/>
              <a:t>we</a:t>
            </a:r>
            <a:r>
              <a:rPr lang="fr-FR" dirty="0"/>
              <a:t> are </a:t>
            </a:r>
            <a:r>
              <a:rPr lang="fr-FR" dirty="0" err="1"/>
              <a:t>ready</a:t>
            </a:r>
            <a:r>
              <a:rPr lang="fr-FR" dirty="0"/>
              <a:t> to </a:t>
            </a:r>
            <a:r>
              <a:rPr lang="fr-FR" dirty="0" err="1"/>
              <a:t>take</a:t>
            </a:r>
            <a:r>
              <a:rPr lang="fr-FR" dirty="0"/>
              <a:t> a look at </a:t>
            </a:r>
            <a:r>
              <a:rPr lang="fr-FR" dirty="0" err="1"/>
              <a:t>our</a:t>
            </a:r>
            <a:r>
              <a:rPr lang="fr-FR" dirty="0"/>
              <a:t> final </a:t>
            </a:r>
            <a:r>
              <a:rPr lang="fr-FR" dirty="0" err="1"/>
              <a:t>dashboard</a:t>
            </a:r>
            <a:endParaRPr lang="fr-FR" dirty="0"/>
          </a:p>
          <a:p>
            <a:pPr marL="0" lvl="0" indent="0" algn="l" rtl="0">
              <a:spcBef>
                <a:spcPts val="0"/>
              </a:spcBef>
              <a:spcAft>
                <a:spcPts val="0"/>
              </a:spcAft>
              <a:buNone/>
            </a:pPr>
            <a:r>
              <a:rPr lang="fr-FR" dirty="0"/>
              <a:t>(</a:t>
            </a:r>
            <a:r>
              <a:rPr lang="fr-FR" dirty="0" err="1"/>
              <a:t>demo</a:t>
            </a:r>
            <a:r>
              <a:rPr lang="fr-FR" dirty="0"/>
              <a: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The </a:t>
            </a:r>
            <a:r>
              <a:rPr lang="fr-FR" dirty="0" err="1"/>
              <a:t>very</a:t>
            </a:r>
            <a:r>
              <a:rPr lang="fr-FR" dirty="0"/>
              <a:t> last phase of </a:t>
            </a:r>
            <a:r>
              <a:rPr lang="fr-FR" dirty="0" err="1"/>
              <a:t>our</a:t>
            </a:r>
            <a:r>
              <a:rPr lang="fr-FR" dirty="0"/>
              <a:t> RK architecture ,</a:t>
            </a:r>
            <a:r>
              <a:rPr lang="fr-FR" dirty="0" err="1"/>
              <a:t>is</a:t>
            </a:r>
            <a:r>
              <a:rPr lang="fr-FR" dirty="0"/>
              <a:t> the </a:t>
            </a:r>
            <a:r>
              <a:rPr lang="fr-FR" dirty="0" err="1"/>
              <a:t>developpment</a:t>
            </a:r>
            <a:r>
              <a:rPr lang="fr-FR" dirty="0"/>
              <a:t> </a:t>
            </a:r>
            <a:r>
              <a:rPr lang="fr-FR" dirty="0" err="1"/>
              <a:t>which</a:t>
            </a:r>
            <a:r>
              <a:rPr lang="fr-FR" dirty="0"/>
              <a:t> </a:t>
            </a:r>
            <a:r>
              <a:rPr lang="fr-FR" dirty="0" err="1"/>
              <a:t>was</a:t>
            </a:r>
            <a:r>
              <a:rPr lang="fr-FR" dirty="0"/>
              <a:t> put </a:t>
            </a:r>
            <a:r>
              <a:rPr lang="fr-FR" dirty="0" err="1"/>
              <a:t>into</a:t>
            </a:r>
            <a:r>
              <a:rPr lang="fr-FR" dirty="0"/>
              <a:t> light </a:t>
            </a:r>
            <a:r>
              <a:rPr lang="fr-FR" dirty="0" err="1"/>
              <a:t>throug</a:t>
            </a:r>
            <a:r>
              <a:rPr lang="fr-FR" dirty="0"/>
              <a:t> the </a:t>
            </a:r>
            <a:r>
              <a:rPr lang="fr-FR" dirty="0" err="1"/>
              <a:t>previous</a:t>
            </a:r>
            <a:r>
              <a:rPr lang="fr-FR" dirty="0"/>
              <a:t> </a:t>
            </a:r>
            <a:r>
              <a:rPr lang="fr-FR" dirty="0" err="1"/>
              <a:t>sheet</a:t>
            </a:r>
            <a:r>
              <a:rPr lang="fr-FR" dirty="0"/>
              <a:t> of </a:t>
            </a:r>
            <a:r>
              <a:rPr lang="fr-FR" dirty="0" err="1"/>
              <a:t>predictions</a:t>
            </a:r>
            <a:r>
              <a:rPr lang="fr-FR" dirty="0"/>
              <a:t> </a:t>
            </a:r>
            <a:r>
              <a:rPr lang="fr-FR" dirty="0" err="1"/>
              <a:t>that</a:t>
            </a:r>
            <a:r>
              <a:rPr lang="fr-FR" dirty="0"/>
              <a:t> I </a:t>
            </a:r>
            <a:r>
              <a:rPr lang="fr-FR" dirty="0" err="1"/>
              <a:t>was</a:t>
            </a:r>
            <a:r>
              <a:rPr lang="fr-FR" dirty="0"/>
              <a:t> </a:t>
            </a:r>
            <a:r>
              <a:rPr lang="fr-FR" dirty="0" err="1"/>
              <a:t>explaining</a:t>
            </a:r>
            <a:endParaRPr lang="fr-FR" dirty="0"/>
          </a:p>
          <a:p>
            <a:pPr marL="0" lvl="0" indent="0" algn="l" rtl="0">
              <a:spcBef>
                <a:spcPts val="0"/>
              </a:spcBef>
              <a:spcAft>
                <a:spcPts val="0"/>
              </a:spcAft>
              <a:buNone/>
            </a:pPr>
            <a:r>
              <a:rPr lang="fr-FR" dirty="0"/>
              <a:t>As for the maintenance, </a:t>
            </a:r>
            <a:r>
              <a:rPr lang="fr-FR" dirty="0" err="1"/>
              <a:t>after</a:t>
            </a:r>
            <a:r>
              <a:rPr lang="fr-FR" dirty="0"/>
              <a:t> </a:t>
            </a:r>
            <a:r>
              <a:rPr lang="fr-FR" dirty="0" err="1"/>
              <a:t>creating</a:t>
            </a:r>
            <a:r>
              <a:rPr lang="fr-FR" dirty="0"/>
              <a:t> multiple </a:t>
            </a:r>
            <a:r>
              <a:rPr lang="fr-FR" dirty="0" err="1"/>
              <a:t>dashs</a:t>
            </a:r>
            <a:r>
              <a:rPr lang="fr-FR" dirty="0"/>
              <a:t> at first, </a:t>
            </a:r>
            <a:r>
              <a:rPr lang="fr-FR" dirty="0" err="1"/>
              <a:t>we</a:t>
            </a:r>
            <a:r>
              <a:rPr lang="fr-FR" dirty="0"/>
              <a:t> </a:t>
            </a:r>
            <a:r>
              <a:rPr lang="fr-FR" dirty="0" err="1"/>
              <a:t>took</a:t>
            </a:r>
            <a:r>
              <a:rPr lang="fr-FR" dirty="0"/>
              <a:t> the </a:t>
            </a:r>
            <a:r>
              <a:rPr lang="fr-FR" dirty="0" err="1"/>
              <a:t>decision</a:t>
            </a:r>
            <a:r>
              <a:rPr lang="fr-FR" dirty="0"/>
              <a:t> to merge </a:t>
            </a:r>
            <a:r>
              <a:rPr lang="fr-FR" dirty="0" err="1"/>
              <a:t>them</a:t>
            </a:r>
            <a:r>
              <a:rPr lang="fr-FR" dirty="0"/>
              <a:t> </a:t>
            </a:r>
            <a:r>
              <a:rPr lang="fr-FR" dirty="0" err="1"/>
              <a:t>into</a:t>
            </a:r>
            <a:r>
              <a:rPr lang="fr-FR" dirty="0"/>
              <a:t> </a:t>
            </a:r>
            <a:r>
              <a:rPr lang="fr-FR" dirty="0" err="1"/>
              <a:t>one,which</a:t>
            </a:r>
            <a:r>
              <a:rPr lang="fr-FR" dirty="0"/>
              <a:t> </a:t>
            </a:r>
            <a:r>
              <a:rPr lang="fr-FR" dirty="0" err="1"/>
              <a:t>was</a:t>
            </a:r>
            <a:r>
              <a:rPr lang="fr-FR" dirty="0"/>
              <a:t> </a:t>
            </a:r>
            <a:r>
              <a:rPr lang="fr-FR" dirty="0" err="1"/>
              <a:t>also</a:t>
            </a:r>
            <a:r>
              <a:rPr lang="fr-FR" dirty="0"/>
              <a:t> </a:t>
            </a:r>
            <a:r>
              <a:rPr lang="fr-FR" dirty="0" err="1"/>
              <a:t>previously</a:t>
            </a:r>
            <a:r>
              <a:rPr lang="fr-FR" dirty="0"/>
              <a:t> </a:t>
            </a:r>
            <a:r>
              <a:rPr lang="fr-FR" dirty="0" err="1"/>
              <a:t>shown</a:t>
            </a:r>
            <a:endParaRPr lang="fr-FR" dirty="0"/>
          </a:p>
          <a:p>
            <a:pPr marL="0" lvl="0" indent="0" algn="l" rtl="0">
              <a:spcBef>
                <a:spcPts val="0"/>
              </a:spcBef>
              <a:spcAft>
                <a:spcPts val="0"/>
              </a:spcAft>
              <a:buNone/>
            </a:pPr>
            <a:r>
              <a:rPr lang="fr-FR" dirty="0"/>
              <a:t>At Last, for the </a:t>
            </a:r>
            <a:r>
              <a:rPr lang="fr-FR" dirty="0" err="1"/>
              <a:t>growth</a:t>
            </a:r>
            <a:r>
              <a:rPr lang="fr-FR" dirty="0"/>
              <a:t> part,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we could have optimized our solution at different architectural layers. Layers include:</a:t>
            </a:r>
            <a:endParaRPr lang="fr-T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139700" indent="0" algn="just">
              <a:lnSpc>
                <a:spcPct val="15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data source(s)</a:t>
            </a:r>
            <a:endParaRPr lang="fr-T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139700" indent="0" algn="just">
              <a:lnSpc>
                <a:spcPct val="15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-Visualizations, including dashboards, Power BI reports, and Power BI paginated reports</a:t>
            </a:r>
            <a:endParaRPr lang="fr-T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139700" indent="0" algn="just">
              <a:lnSpc>
                <a:spcPct val="15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environment, including capacities, data gateways, and the network</a:t>
            </a:r>
            <a:endParaRPr lang="fr-T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42444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Finally</a:t>
            </a:r>
            <a:r>
              <a:rPr lang="fr-FR" dirty="0"/>
              <a:t> ,</a:t>
            </a:r>
            <a:r>
              <a:rPr lang="fr-FR" dirty="0" err="1"/>
              <a:t>we</a:t>
            </a:r>
            <a:r>
              <a:rPr lang="fr-FR" dirty="0"/>
              <a:t> come to the end of </a:t>
            </a:r>
            <a:r>
              <a:rPr lang="fr-FR" dirty="0" err="1"/>
              <a:t>this</a:t>
            </a:r>
            <a:r>
              <a:rPr lang="fr-FR" dirty="0"/>
              <a:t> </a:t>
            </a:r>
            <a:r>
              <a:rPr lang="fr-FR" dirty="0" err="1"/>
              <a:t>presentation</a:t>
            </a:r>
            <a:r>
              <a:rPr lang="fr-FR" dirty="0"/>
              <a:t> </a:t>
            </a:r>
            <a:endParaRPr dirty="0"/>
          </a:p>
        </p:txBody>
      </p:sp>
    </p:spTree>
    <p:extLst>
      <p:ext uri="{BB962C8B-B14F-4D97-AF65-F5344CB8AC3E}">
        <p14:creationId xmlns:p14="http://schemas.microsoft.com/office/powerpoint/2010/main" val="1421739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a perspective, our solution has the advantage of being open and extensible, in this context that we plan to extend our project by adding new axes to be treated according to the customer's need. Also, there is a possibility for a precise prediction through the python or R language tools in power </a:t>
            </a:r>
            <a:r>
              <a:rPr lang="en-US" dirty="0" err="1"/>
              <a:t>BI.With</a:t>
            </a:r>
            <a:r>
              <a:rPr lang="en-US" dirty="0"/>
              <a:t> the right algorithm and Dataset, we are able to predict ‘unknowns’ once it learns from the ‘known</a:t>
            </a:r>
            <a:r>
              <a:rPr lang="en-US"/>
              <a:t>’ values,</a:t>
            </a:r>
            <a:endParaRPr dirty="0"/>
          </a:p>
        </p:txBody>
      </p:sp>
    </p:spTree>
    <p:extLst>
      <p:ext uri="{BB962C8B-B14F-4D97-AF65-F5344CB8AC3E}">
        <p14:creationId xmlns:p14="http://schemas.microsoft.com/office/powerpoint/2010/main" val="19373503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First, </a:t>
            </a:r>
            <a:r>
              <a:rPr lang="fr-FR" dirty="0" err="1"/>
              <a:t>Here</a:t>
            </a:r>
            <a:r>
              <a:rPr lang="fr-FR" dirty="0"/>
              <a:t> </a:t>
            </a:r>
            <a:r>
              <a:rPr lang="fr-FR" dirty="0" err="1"/>
              <a:t>is</a:t>
            </a:r>
            <a:r>
              <a:rPr lang="fr-FR" dirty="0"/>
              <a:t> </a:t>
            </a:r>
            <a:r>
              <a:rPr lang="fr-FR" dirty="0" err="1"/>
              <a:t>our</a:t>
            </a:r>
            <a:r>
              <a:rPr lang="fr-FR" dirty="0"/>
              <a:t> </a:t>
            </a:r>
            <a:r>
              <a:rPr lang="fr-FR" dirty="0" err="1"/>
              <a:t>project</a:t>
            </a:r>
            <a:r>
              <a:rPr lang="fr-FR" dirty="0"/>
              <a:t> </a:t>
            </a:r>
            <a:r>
              <a:rPr lang="fr-FR" dirty="0" err="1"/>
              <a:t>overview</a:t>
            </a:r>
            <a:r>
              <a:rPr lang="fr-FR" dirty="0"/>
              <a: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rPr>
              <a:t>As part of my project, I did my internship with Cloud Temple Tunisia, which entrusted me with the design and production of a Dashboard for their "</a:t>
            </a:r>
            <a:r>
              <a:rPr lang="en-US" sz="1800" dirty="0" err="1">
                <a:effectLst/>
                <a:latin typeface="Times New Roman" panose="02020603050405020304" pitchFamily="18" charset="0"/>
                <a:ea typeface="Calibri" panose="020F0502020204030204" pitchFamily="34" charset="0"/>
              </a:rPr>
              <a:t>SoCharme</a:t>
            </a:r>
            <a:r>
              <a:rPr lang="en-US" sz="1800" dirty="0">
                <a:effectLst/>
                <a:latin typeface="Times New Roman" panose="02020603050405020304" pitchFamily="18" charset="0"/>
                <a:ea typeface="Calibri" panose="020F0502020204030204" pitchFamily="34" charset="0"/>
              </a:rPr>
              <a:t>" store.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Cloud Temple serves organizations that need to dispose of conventional IT and repeating blackouts of their basic servers to exploit the advantages of the private and open cloud. </a:t>
            </a:r>
            <a:endParaRPr lang="fr-FR"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Times New Roman" panose="02020603050405020304" pitchFamily="18" charset="0"/>
              </a:rPr>
              <a:t>They provide services such as:</a:t>
            </a:r>
            <a:r>
              <a:rPr lang="en-US" sz="1800" u="none" dirty="0">
                <a:effectLst/>
                <a:latin typeface="Times New Roman" panose="02020603050405020304" pitchFamily="18" charset="0"/>
              </a:rPr>
              <a:t> </a:t>
            </a:r>
            <a:r>
              <a:rPr lang="en-US" sz="1800" b="0" i="0" u="none" strike="noStrike" cap="none" dirty="0">
                <a:solidFill>
                  <a:srgbClr val="000000"/>
                </a:solidFill>
                <a:effectLst/>
                <a:latin typeface="Times New Roman" panose="02020603050405020304" pitchFamily="18" charset="0"/>
                <a:ea typeface="Times New Roman" panose="02020603050405020304" pitchFamily="18" charset="0"/>
                <a:cs typeface="Arial"/>
                <a:sym typeface="Arial"/>
                <a:hlinkClick r:id="rId3">
                  <a:extLst>
                    <a:ext uri="{A12FA001-AC4F-418D-AE19-62706E023703}">
                      <ahyp:hlinkClr xmlns:ahyp="http://schemas.microsoft.com/office/drawing/2018/hyperlinkcolor" val="tx"/>
                    </a:ext>
                  </a:extLst>
                </a:hlinkClick>
              </a:rPr>
              <a:t>Virtual Datacenter</a:t>
            </a:r>
            <a:r>
              <a:rPr lang="fr-FR" sz="1800" b="0" i="0" u="none" strike="noStrike" cap="none" dirty="0">
                <a:solidFill>
                  <a:srgbClr val="000000"/>
                </a:solidFill>
                <a:effectLst/>
                <a:latin typeface="Times New Roman" panose="02020603050405020304" pitchFamily="18" charset="0"/>
                <a:ea typeface="Times New Roman" panose="02020603050405020304" pitchFamily="18" charset="0"/>
                <a:cs typeface="Arial"/>
                <a:sym typeface="Arial"/>
              </a:rPr>
              <a:t> ,</a:t>
            </a:r>
            <a:r>
              <a:rPr lang="en-US" sz="1800" b="0" i="0" u="none" strike="noStrike" cap="none" dirty="0">
                <a:solidFill>
                  <a:srgbClr val="000000"/>
                </a:solidFill>
                <a:effectLst/>
                <a:latin typeface="Times New Roman" panose="02020603050405020304" pitchFamily="18" charset="0"/>
                <a:ea typeface="Times New Roman" panose="02020603050405020304" pitchFamily="18" charset="0"/>
                <a:cs typeface="Arial"/>
                <a:sym typeface="Arial"/>
              </a:rPr>
              <a:t>Housing </a:t>
            </a:r>
            <a:r>
              <a:rPr lang="fr-FR" sz="1800" b="0" i="0" u="none" strike="noStrike" cap="none" dirty="0">
                <a:solidFill>
                  <a:srgbClr val="000000"/>
                </a:solidFill>
                <a:effectLst/>
                <a:latin typeface="Times New Roman" panose="02020603050405020304" pitchFamily="18" charset="0"/>
                <a:ea typeface="Times New Roman" panose="02020603050405020304" pitchFamily="18" charset="0"/>
                <a:cs typeface="Arial"/>
                <a:sym typeface="Arial"/>
              </a:rPr>
              <a:t>,</a:t>
            </a:r>
            <a:r>
              <a:rPr lang="en-US" sz="1800" b="0" i="0" u="none" strike="noStrike" cap="none" dirty="0">
                <a:solidFill>
                  <a:srgbClr val="000000"/>
                </a:solidFill>
                <a:effectLst/>
                <a:latin typeface="Times New Roman" panose="02020603050405020304" pitchFamily="18" charset="0"/>
                <a:ea typeface="Calibri" panose="020F0502020204030204" pitchFamily="34" charset="0"/>
                <a:cs typeface="Arial"/>
                <a:sym typeface="Arial"/>
                <a:hlinkClick r:id="rId4">
                  <a:extLst>
                    <a:ext uri="{A12FA001-AC4F-418D-AE19-62706E023703}">
                      <ahyp:hlinkClr xmlns:ahyp="http://schemas.microsoft.com/office/drawing/2018/hyperlinkcolor" val="tx"/>
                    </a:ext>
                  </a:extLst>
                </a:hlinkClick>
              </a:rPr>
              <a:t> Collaborative messaging</a:t>
            </a:r>
            <a:r>
              <a:rPr lang="fr-FR" sz="1800" b="0" i="0" u="none" strike="noStrike" cap="none" dirty="0">
                <a:solidFill>
                  <a:srgbClr val="000000"/>
                </a:solidFill>
                <a:effectLst/>
                <a:latin typeface="Times New Roman" panose="02020603050405020304" pitchFamily="18" charset="0"/>
                <a:ea typeface="Calibri" panose="020F0502020204030204" pitchFamily="34" charset="0"/>
                <a:cs typeface="Arial"/>
                <a:sym typeface="Arial"/>
              </a:rPr>
              <a:t>, </a:t>
            </a:r>
            <a:r>
              <a:rPr lang="en-US" sz="1800" b="0" i="0" u="none" strike="noStrike" cap="none" dirty="0">
                <a:solidFill>
                  <a:srgbClr val="000000"/>
                </a:solidFill>
                <a:effectLst/>
                <a:latin typeface="Times New Roman" panose="02020603050405020304" pitchFamily="18" charset="0"/>
                <a:ea typeface="Calibri" panose="020F0502020204030204" pitchFamily="34" charset="0"/>
                <a:cs typeface="Arial"/>
                <a:sym typeface="Arial"/>
              </a:rPr>
              <a:t>Outsourcing</a:t>
            </a:r>
            <a:r>
              <a:rPr lang="fr-FR" sz="1800" b="0" i="0" u="none" strike="noStrike" cap="none" dirty="0">
                <a:solidFill>
                  <a:srgbClr val="000000"/>
                </a:solidFill>
                <a:effectLst/>
                <a:latin typeface="Times New Roman" panose="02020603050405020304" pitchFamily="18" charset="0"/>
                <a:ea typeface="Calibri" panose="020F0502020204030204" pitchFamily="34" charset="0"/>
                <a:cs typeface="Arial"/>
                <a:sym typeface="Arial"/>
              </a:rPr>
              <a:t>, </a:t>
            </a:r>
            <a:r>
              <a:rPr lang="en-US" sz="1800" b="0" i="0" u="none" strike="noStrike" cap="none" dirty="0">
                <a:solidFill>
                  <a:srgbClr val="000000"/>
                </a:solidFill>
                <a:effectLst/>
                <a:latin typeface="Times New Roman" panose="02020603050405020304" pitchFamily="18" charset="0"/>
                <a:ea typeface="Calibri" panose="020F0502020204030204" pitchFamily="34" charset="0"/>
                <a:cs typeface="Arial"/>
                <a:sym typeface="Arial"/>
              </a:rPr>
              <a:t>PRA and many others</a:t>
            </a:r>
            <a:endParaRPr lang="fr-TN" sz="1800" b="0" i="0" u="none" strike="noStrike" cap="none" dirty="0">
              <a:solidFill>
                <a:srgbClr val="000000"/>
              </a:solidFill>
              <a:effectLst/>
              <a:latin typeface="Times New Roman" panose="02020603050405020304" pitchFamily="18" charset="0"/>
              <a:ea typeface="Calibri" panose="020F0502020204030204" pitchFamily="34" charset="0"/>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noProof="0" dirty="0"/>
              <a:t>They are located in many cities all across the world, basically in France in Paris, Caen, Lyon, Nantes</a:t>
            </a:r>
          </a:p>
          <a:p>
            <a:pPr marL="0" lvl="0" indent="0" algn="l" rtl="0">
              <a:spcBef>
                <a:spcPts val="0"/>
              </a:spcBef>
              <a:spcAft>
                <a:spcPts val="0"/>
              </a:spcAft>
              <a:buNone/>
            </a:pPr>
            <a:r>
              <a:rPr lang="en-ZA" noProof="0" dirty="0"/>
              <a:t>Also in the Ivory Coast ,precisely in </a:t>
            </a:r>
            <a:r>
              <a:rPr lang="en-ZA" noProof="0" dirty="0" err="1"/>
              <a:t>Abidjon</a:t>
            </a:r>
            <a:r>
              <a:rPr lang="en-ZA" noProof="0" dirty="0"/>
              <a:t> </a:t>
            </a:r>
          </a:p>
          <a:p>
            <a:pPr marL="0" lvl="0" indent="0" algn="l" rtl="0">
              <a:spcBef>
                <a:spcPts val="0"/>
              </a:spcBef>
              <a:spcAft>
                <a:spcPts val="0"/>
              </a:spcAft>
              <a:buNone/>
            </a:pPr>
            <a:r>
              <a:rPr lang="en-ZA" noProof="0" dirty="0"/>
              <a:t>Last but never least ,it is located in Tunisia ,in the capital in particular </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Moving on to the </a:t>
            </a:r>
            <a:r>
              <a:rPr lang="fr-FR" dirty="0" err="1"/>
              <a:t>Project’s</a:t>
            </a:r>
            <a:r>
              <a:rPr lang="fr-FR" dirty="0"/>
              <a:t> </a:t>
            </a:r>
            <a:r>
              <a:rPr lang="fr-FR" dirty="0" err="1"/>
              <a:t>context</a:t>
            </a:r>
            <a:r>
              <a:rPr lang="fr-FR" dirty="0"/>
              <a:t> </a:t>
            </a:r>
            <a:r>
              <a:rPr lang="fr-FR" dirty="0" err="1"/>
              <a:t>now</a:t>
            </a:r>
            <a:r>
              <a:rPr lang="fr-FR" dirty="0"/>
              <a:t>,</a:t>
            </a:r>
            <a:endParaRPr dirty="0"/>
          </a:p>
        </p:txBody>
      </p:sp>
    </p:spTree>
    <p:extLst>
      <p:ext uri="{BB962C8B-B14F-4D97-AF65-F5344CB8AC3E}">
        <p14:creationId xmlns:p14="http://schemas.microsoft.com/office/powerpoint/2010/main" val="3912136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 </a:t>
            </a:r>
            <a:r>
              <a:rPr lang="fr-FR" dirty="0" err="1"/>
              <a:t>would</a:t>
            </a:r>
            <a:r>
              <a:rPr lang="fr-FR" dirty="0"/>
              <a:t> like to start </a:t>
            </a:r>
            <a:r>
              <a:rPr lang="fr-FR" dirty="0" err="1"/>
              <a:t>with</a:t>
            </a:r>
            <a:r>
              <a:rPr lang="fr-FR" dirty="0"/>
              <a:t> </a:t>
            </a:r>
            <a:r>
              <a:rPr lang="fr-FR" dirty="0" err="1"/>
              <a:t>explaining</a:t>
            </a:r>
            <a:r>
              <a:rPr lang="fr-FR" dirty="0"/>
              <a:t> the </a:t>
            </a:r>
            <a:r>
              <a:rPr lang="fr-FR" dirty="0" err="1"/>
              <a:t>role</a:t>
            </a:r>
            <a:r>
              <a:rPr lang="fr-FR" dirty="0"/>
              <a:t> of an online store </a:t>
            </a:r>
            <a:r>
              <a:rPr lang="fr-FR" dirty="0" err="1"/>
              <a:t>owner</a:t>
            </a:r>
            <a:r>
              <a:rPr lang="fr-FR" dirty="0"/>
              <a:t> </a:t>
            </a:r>
            <a:r>
              <a:rPr lang="fr-FR" dirty="0" err="1"/>
              <a:t>which</a:t>
            </a:r>
            <a:r>
              <a:rPr lang="fr-FR" dirty="0"/>
              <a:t> </a:t>
            </a:r>
            <a:r>
              <a:rPr lang="fr-FR" dirty="0" err="1"/>
              <a:t>is</a:t>
            </a:r>
            <a:r>
              <a:rPr lang="fr-FR" dirty="0"/>
              <a:t> </a:t>
            </a:r>
            <a:r>
              <a:rPr lang="fr-FR" dirty="0" err="1"/>
              <a:t>basicly</a:t>
            </a:r>
            <a:r>
              <a:rPr lang="fr-FR" dirty="0"/>
              <a:t> to monitor the store,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By monitoring i </a:t>
            </a:r>
            <a:r>
              <a:rPr lang="fr-FR" dirty="0" err="1"/>
              <a:t>mean</a:t>
            </a:r>
            <a:r>
              <a:rPr lang="fr-FR" dirty="0"/>
              <a:t>:</a:t>
            </a:r>
          </a:p>
          <a:p>
            <a:pPr marL="0" lvl="0" indent="0" algn="l" rtl="0">
              <a:spcBef>
                <a:spcPts val="0"/>
              </a:spcBef>
              <a:spcAft>
                <a:spcPts val="0"/>
              </a:spcAft>
              <a:buNone/>
            </a:pPr>
            <a:r>
              <a:rPr lang="fr-FR" dirty="0"/>
              <a:t>-Supervise ,,,,</a:t>
            </a:r>
          </a:p>
          <a:p>
            <a:pPr marL="0" lvl="0" indent="0" algn="l" rtl="0">
              <a:spcBef>
                <a:spcPts val="0"/>
              </a:spcBef>
              <a:spcAft>
                <a:spcPts val="0"/>
              </a:spcAft>
              <a:buNone/>
            </a:pPr>
            <a:r>
              <a:rPr lang="fr-FR" dirty="0"/>
              <a:t>-</a:t>
            </a:r>
            <a:r>
              <a:rPr lang="fr-FR" dirty="0" err="1"/>
              <a:t>Provide</a:t>
            </a:r>
            <a:r>
              <a:rPr lang="fr-FR" dirty="0"/>
              <a:t>,,,,</a:t>
            </a:r>
          </a:p>
          <a:p>
            <a:pPr marL="0" lvl="0" indent="0" algn="l" rtl="0">
              <a:spcBef>
                <a:spcPts val="0"/>
              </a:spcBef>
              <a:spcAft>
                <a:spcPts val="0"/>
              </a:spcAft>
              <a:buNone/>
            </a:pPr>
            <a:r>
              <a:rPr lang="fr-FR" dirty="0"/>
              <a:t>-</a:t>
            </a:r>
          </a:p>
          <a:p>
            <a:pPr marL="0" lvl="0" indent="0" algn="l" rtl="0">
              <a:spcBef>
                <a:spcPts val="0"/>
              </a:spcBef>
              <a:spcAft>
                <a:spcPts val="0"/>
              </a:spcAft>
              <a:buNone/>
            </a:pPr>
            <a:r>
              <a:rPr lang="fr-FR" dirty="0"/>
              <a:t>-</a:t>
            </a:r>
          </a:p>
          <a:p>
            <a:pPr marL="0" lvl="0" indent="0" algn="l" rtl="0">
              <a:spcBef>
                <a:spcPts val="0"/>
              </a:spcBef>
              <a:spcAft>
                <a:spcPts val="0"/>
              </a:spcAft>
              <a:buNone/>
            </a:pPr>
            <a:r>
              <a:rPr lang="fr-FR" dirty="0"/>
              <a:t>-</a:t>
            </a:r>
          </a:p>
          <a:p>
            <a:pPr marL="0" lvl="0" indent="0" algn="l" rtl="0">
              <a:spcBef>
                <a:spcPts val="0"/>
              </a:spcBef>
              <a:spcAft>
                <a:spcPts val="0"/>
              </a:spcAft>
              <a:buNone/>
            </a:pPr>
            <a:r>
              <a:rPr lang="fr-FR" dirty="0"/>
              <a:t>-</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One of the major </a:t>
            </a:r>
            <a:r>
              <a:rPr lang="fr-FR" dirty="0" err="1"/>
              <a:t>problems</a:t>
            </a:r>
            <a:r>
              <a:rPr lang="fr-FR" dirty="0"/>
              <a:t> </a:t>
            </a:r>
            <a:r>
              <a:rPr lang="fr-FR" dirty="0" err="1"/>
              <a:t>that</a:t>
            </a:r>
            <a:r>
              <a:rPr lang="fr-FR" dirty="0"/>
              <a:t> can face </a:t>
            </a:r>
            <a:r>
              <a:rPr lang="fr-FR" dirty="0" err="1"/>
              <a:t>any</a:t>
            </a:r>
            <a:r>
              <a:rPr lang="fr-FR" dirty="0"/>
              <a:t> store </a:t>
            </a:r>
            <a:r>
              <a:rPr lang="fr-FR" dirty="0" err="1"/>
              <a:t>owner</a:t>
            </a:r>
            <a:r>
              <a:rPr lang="fr-FR" dirty="0"/>
              <a:t> </a:t>
            </a:r>
            <a:r>
              <a:rPr lang="fr-FR" dirty="0" err="1"/>
              <a:t>is</a:t>
            </a:r>
            <a:r>
              <a:rPr lang="fr-FR" dirty="0"/>
              <a:t> « </a:t>
            </a:r>
            <a:r>
              <a:rPr lang="fr-FR" dirty="0" err="1"/>
              <a:t>disorganized</a:t>
            </a:r>
            <a:r>
              <a:rPr lang="fr-FR" dirty="0"/>
              <a:t> data »</a:t>
            </a:r>
          </a:p>
          <a:p>
            <a:pPr marL="0" lvl="0" indent="0" algn="l" rtl="0">
              <a:spcBef>
                <a:spcPts val="0"/>
              </a:spcBef>
              <a:spcAft>
                <a:spcPts val="0"/>
              </a:spcAft>
              <a:buNone/>
            </a:pPr>
            <a:r>
              <a:rPr lang="fr-FR" dirty="0"/>
              <a:t>This major trouble can lead to:</a:t>
            </a:r>
          </a:p>
          <a:p>
            <a:pPr algn="l" fontAlgn="base"/>
            <a:r>
              <a:rPr lang="en-US" b="0" i="0" dirty="0">
                <a:solidFill>
                  <a:srgbClr val="343E47"/>
                </a:solidFill>
                <a:effectLst/>
                <a:latin typeface="europa-1"/>
              </a:rPr>
              <a:t>Unpreparedness when disaster strikes: </a:t>
            </a:r>
            <a:r>
              <a:rPr lang="en-US" b="0" i="0" dirty="0">
                <a:solidFill>
                  <a:srgbClr val="343E47"/>
                </a:solidFill>
                <a:effectLst/>
                <a:latin typeface="proxima-nova-1"/>
              </a:rPr>
              <a:t>Unorganized data has a negative effect on disaster recovery. Without a clear picture of the data a business possesses, it is impractical that it would create a disaster</a:t>
            </a:r>
          </a:p>
          <a:p>
            <a:pPr algn="l" fontAlgn="base"/>
            <a:r>
              <a:rPr lang="en-US" b="0" i="0" dirty="0">
                <a:solidFill>
                  <a:srgbClr val="343E47"/>
                </a:solidFill>
                <a:effectLst/>
                <a:latin typeface="europa-1"/>
              </a:rPr>
              <a:t>Wasted time: </a:t>
            </a:r>
            <a:r>
              <a:rPr lang="en-US" b="0" i="0" dirty="0">
                <a:solidFill>
                  <a:srgbClr val="343E47"/>
                </a:solidFill>
                <a:effectLst/>
                <a:latin typeface="proxima-nova-1"/>
              </a:rPr>
              <a:t>Retrieving unstructured data is always a nightmare. The process is frustrating and takes a lot of time.</a:t>
            </a:r>
          </a:p>
          <a:p>
            <a:pPr algn="l" fontAlgn="base"/>
            <a:r>
              <a:rPr lang="en-US" b="0" i="0" dirty="0">
                <a:solidFill>
                  <a:srgbClr val="343E47"/>
                </a:solidFill>
                <a:effectLst/>
                <a:latin typeface="europa-1"/>
              </a:rPr>
              <a:t>Things fall apart:</a:t>
            </a:r>
            <a:r>
              <a:rPr lang="en-US" b="0" i="0" dirty="0">
                <a:solidFill>
                  <a:srgbClr val="343E47"/>
                </a:solidFill>
                <a:effectLst/>
                <a:latin typeface="proxima-nova-1"/>
              </a:rPr>
              <a:t> a business that has not figured out how to organize its data can find itself with so much unorganized data that is almost impossible to fix. </a:t>
            </a:r>
            <a:endParaRPr lang="en-US" b="0" i="0" dirty="0">
              <a:solidFill>
                <a:srgbClr val="343E47"/>
              </a:solidFill>
              <a:effectLst/>
              <a:latin typeface="europa-1"/>
            </a:endParaRPr>
          </a:p>
          <a:p>
            <a:endParaRPr lang="en-US" b="0" i="0" dirty="0">
              <a:solidFill>
                <a:srgbClr val="343E47"/>
              </a:solidFill>
              <a:effectLst/>
              <a:latin typeface="europa-1"/>
            </a:endParaRPr>
          </a:p>
          <a:p>
            <a:pPr marL="139700" indent="0">
              <a:buNone/>
            </a:pPr>
            <a:br>
              <a:rPr lang="en-US" dirty="0"/>
            </a:br>
            <a:endParaRPr lang="en-US" b="0" i="0" dirty="0">
              <a:solidFill>
                <a:srgbClr val="343E47"/>
              </a:solidFill>
              <a:effectLst/>
              <a:latin typeface="europa-1"/>
            </a:endParaRPr>
          </a:p>
          <a:p>
            <a:pPr algn="l" fontAlgn="base"/>
            <a:endParaRPr lang="en-US" b="0" i="0" dirty="0">
              <a:solidFill>
                <a:srgbClr val="343E47"/>
              </a:solidFill>
              <a:effectLst/>
              <a:latin typeface="europa-1"/>
            </a:endParaRPr>
          </a:p>
          <a:p>
            <a:pPr algn="l" fontAlgn="base"/>
            <a:endParaRPr lang="en-US" b="0" i="0" dirty="0">
              <a:solidFill>
                <a:srgbClr val="343E47"/>
              </a:solidFill>
              <a:effectLst/>
              <a:latin typeface="europa-1"/>
            </a:endParaRPr>
          </a:p>
          <a:p>
            <a:pPr marL="139700" indent="0">
              <a:buNone/>
            </a:pPr>
            <a:br>
              <a:rPr lang="en-US" dirty="0"/>
            </a:br>
            <a:endParaRPr dirty="0"/>
          </a:p>
        </p:txBody>
      </p:sp>
    </p:spTree>
    <p:extLst>
      <p:ext uri="{BB962C8B-B14F-4D97-AF65-F5344CB8AC3E}">
        <p14:creationId xmlns:p14="http://schemas.microsoft.com/office/powerpoint/2010/main" val="3734992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353775" y="3795498"/>
            <a:ext cx="1722922" cy="1698645"/>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6654971" y="-410153"/>
            <a:ext cx="2805957" cy="2661973"/>
          </a:xfrm>
          <a:custGeom>
            <a:avLst/>
            <a:gdLst/>
            <a:ahLst/>
            <a:cxnLst/>
            <a:rect l="l" t="t" r="r" b="b"/>
            <a:pathLst>
              <a:path w="1899125" h="1801674" extrusionOk="0">
                <a:moveTo>
                  <a:pt x="1818538" y="707752"/>
                </a:moveTo>
                <a:cubicBezTo>
                  <a:pt x="1831074" y="497125"/>
                  <a:pt x="1753858" y="325519"/>
                  <a:pt x="1578309" y="205746"/>
                </a:cubicBezTo>
                <a:cubicBezTo>
                  <a:pt x="1408528" y="89914"/>
                  <a:pt x="1198250" y="22552"/>
                  <a:pt x="994519" y="4769"/>
                </a:cubicBezTo>
                <a:cubicBezTo>
                  <a:pt x="827085" y="-9839"/>
                  <a:pt x="652527" y="8307"/>
                  <a:pt x="495522" y="70381"/>
                </a:cubicBezTo>
                <a:cubicBezTo>
                  <a:pt x="429934" y="95571"/>
                  <a:pt x="368486" y="130433"/>
                  <a:pt x="313219" y="173809"/>
                </a:cubicBezTo>
                <a:cubicBezTo>
                  <a:pt x="239976" y="232551"/>
                  <a:pt x="210471" y="301682"/>
                  <a:pt x="158916" y="375104"/>
                </a:cubicBezTo>
                <a:cubicBezTo>
                  <a:pt x="103122" y="454565"/>
                  <a:pt x="46440" y="506438"/>
                  <a:pt x="18368" y="605174"/>
                </a:cubicBezTo>
                <a:cubicBezTo>
                  <a:pt x="-14565" y="720999"/>
                  <a:pt x="5923" y="819242"/>
                  <a:pt x="10454" y="934958"/>
                </a:cubicBezTo>
                <a:cubicBezTo>
                  <a:pt x="14758" y="1044814"/>
                  <a:pt x="-1278" y="1145825"/>
                  <a:pt x="25122" y="1255759"/>
                </a:cubicBezTo>
                <a:cubicBezTo>
                  <a:pt x="47323" y="1350745"/>
                  <a:pt x="90532" y="1439548"/>
                  <a:pt x="151572" y="1515641"/>
                </a:cubicBezTo>
                <a:cubicBezTo>
                  <a:pt x="422033" y="1849229"/>
                  <a:pt x="943761" y="1837532"/>
                  <a:pt x="1324630" y="1747856"/>
                </a:cubicBezTo>
                <a:cubicBezTo>
                  <a:pt x="1538265" y="1697565"/>
                  <a:pt x="1682812" y="1551189"/>
                  <a:pt x="1774457" y="1356692"/>
                </a:cubicBezTo>
                <a:cubicBezTo>
                  <a:pt x="1865783" y="1162882"/>
                  <a:pt x="1991560" y="890940"/>
                  <a:pt x="1818538" y="707752"/>
                </a:cubicBezTo>
                <a:close/>
                <a:moveTo>
                  <a:pt x="1780057" y="1013000"/>
                </a:moveTo>
                <a:cubicBezTo>
                  <a:pt x="1773893" y="989902"/>
                  <a:pt x="1783298" y="964666"/>
                  <a:pt x="1787413" y="941387"/>
                </a:cubicBezTo>
                <a:cubicBezTo>
                  <a:pt x="1787430" y="965448"/>
                  <a:pt x="1784958" y="989447"/>
                  <a:pt x="1780037" y="1013000"/>
                </a:cubicBezTo>
                <a:close/>
                <a:moveTo>
                  <a:pt x="1240206" y="1350652"/>
                </a:moveTo>
                <a:cubicBezTo>
                  <a:pt x="1199929" y="1367787"/>
                  <a:pt x="1164079" y="1357269"/>
                  <a:pt x="1121896" y="1347528"/>
                </a:cubicBezTo>
                <a:cubicBezTo>
                  <a:pt x="1185325" y="1323272"/>
                  <a:pt x="1246595" y="1293709"/>
                  <a:pt x="1305055" y="1259156"/>
                </a:cubicBezTo>
                <a:cubicBezTo>
                  <a:pt x="1286530" y="1291734"/>
                  <a:pt x="1264799" y="1322383"/>
                  <a:pt x="1240186" y="1350646"/>
                </a:cubicBezTo>
                <a:close/>
                <a:moveTo>
                  <a:pt x="1291243" y="1489342"/>
                </a:moveTo>
                <a:cubicBezTo>
                  <a:pt x="1273962" y="1493315"/>
                  <a:pt x="1256501" y="1496665"/>
                  <a:pt x="1238987" y="1499452"/>
                </a:cubicBezTo>
                <a:cubicBezTo>
                  <a:pt x="1256980" y="1483982"/>
                  <a:pt x="1267701" y="1489167"/>
                  <a:pt x="1291223" y="1489348"/>
                </a:cubicBezTo>
                <a:close/>
                <a:moveTo>
                  <a:pt x="1066251" y="829391"/>
                </a:moveTo>
                <a:cubicBezTo>
                  <a:pt x="1043961" y="799579"/>
                  <a:pt x="1027361" y="796436"/>
                  <a:pt x="1043676" y="759852"/>
                </a:cubicBezTo>
                <a:cubicBezTo>
                  <a:pt x="1056548" y="779930"/>
                  <a:pt x="1068915" y="804660"/>
                  <a:pt x="1066251" y="829391"/>
                </a:cubicBezTo>
                <a:close/>
                <a:moveTo>
                  <a:pt x="131680" y="905133"/>
                </a:moveTo>
                <a:cubicBezTo>
                  <a:pt x="135569" y="877323"/>
                  <a:pt x="140671" y="849592"/>
                  <a:pt x="146822" y="822178"/>
                </a:cubicBezTo>
                <a:cubicBezTo>
                  <a:pt x="168547" y="893395"/>
                  <a:pt x="196336" y="962619"/>
                  <a:pt x="229884" y="1029092"/>
                </a:cubicBezTo>
                <a:cubicBezTo>
                  <a:pt x="262843" y="1095845"/>
                  <a:pt x="272015" y="1165598"/>
                  <a:pt x="298810" y="1235112"/>
                </a:cubicBezTo>
                <a:cubicBezTo>
                  <a:pt x="217288" y="1140213"/>
                  <a:pt x="159946" y="1026998"/>
                  <a:pt x="131680" y="905133"/>
                </a:cubicBezTo>
                <a:close/>
                <a:moveTo>
                  <a:pt x="263413" y="518227"/>
                </a:moveTo>
                <a:cubicBezTo>
                  <a:pt x="267756" y="601097"/>
                  <a:pt x="263265" y="667409"/>
                  <a:pt x="254417" y="750351"/>
                </a:cubicBezTo>
                <a:cubicBezTo>
                  <a:pt x="242890" y="706980"/>
                  <a:pt x="235842" y="662542"/>
                  <a:pt x="233384" y="617733"/>
                </a:cubicBezTo>
                <a:cubicBezTo>
                  <a:pt x="231686" y="584111"/>
                  <a:pt x="263660" y="522899"/>
                  <a:pt x="263413" y="518207"/>
                </a:cubicBezTo>
                <a:close/>
                <a:moveTo>
                  <a:pt x="454798" y="739444"/>
                </a:moveTo>
                <a:cubicBezTo>
                  <a:pt x="460884" y="691751"/>
                  <a:pt x="468441" y="598388"/>
                  <a:pt x="506592" y="564461"/>
                </a:cubicBezTo>
                <a:cubicBezTo>
                  <a:pt x="560559" y="516503"/>
                  <a:pt x="618427" y="559464"/>
                  <a:pt x="661686" y="596690"/>
                </a:cubicBezTo>
                <a:cubicBezTo>
                  <a:pt x="571591" y="647105"/>
                  <a:pt x="494711" y="685938"/>
                  <a:pt x="463872" y="794233"/>
                </a:cubicBezTo>
                <a:cubicBezTo>
                  <a:pt x="451181" y="778945"/>
                  <a:pt x="447713" y="758006"/>
                  <a:pt x="454797" y="739444"/>
                </a:cubicBezTo>
                <a:close/>
                <a:moveTo>
                  <a:pt x="731461" y="908134"/>
                </a:moveTo>
                <a:cubicBezTo>
                  <a:pt x="722308" y="910395"/>
                  <a:pt x="744800" y="779767"/>
                  <a:pt x="748890" y="771388"/>
                </a:cubicBezTo>
                <a:cubicBezTo>
                  <a:pt x="760771" y="795114"/>
                  <a:pt x="730521" y="879935"/>
                  <a:pt x="731435" y="908134"/>
                </a:cubicBezTo>
                <a:close/>
                <a:moveTo>
                  <a:pt x="845227" y="1379142"/>
                </a:moveTo>
                <a:cubicBezTo>
                  <a:pt x="857758" y="1385458"/>
                  <a:pt x="870425" y="1391522"/>
                  <a:pt x="883229" y="1397334"/>
                </a:cubicBezTo>
                <a:cubicBezTo>
                  <a:pt x="752707" y="1462829"/>
                  <a:pt x="626011" y="1370055"/>
                  <a:pt x="553798" y="1260257"/>
                </a:cubicBezTo>
                <a:cubicBezTo>
                  <a:pt x="638530" y="1325267"/>
                  <a:pt x="739171" y="1366326"/>
                  <a:pt x="845201" y="1379142"/>
                </a:cubicBezTo>
                <a:close/>
                <a:moveTo>
                  <a:pt x="900431" y="1221080"/>
                </a:moveTo>
                <a:cubicBezTo>
                  <a:pt x="851903" y="1224269"/>
                  <a:pt x="735408" y="1064244"/>
                  <a:pt x="764601" y="1038036"/>
                </a:cubicBezTo>
                <a:cubicBezTo>
                  <a:pt x="801100" y="1107529"/>
                  <a:pt x="838959" y="1170361"/>
                  <a:pt x="900405" y="1221080"/>
                </a:cubicBezTo>
                <a:close/>
                <a:moveTo>
                  <a:pt x="868554" y="883856"/>
                </a:moveTo>
                <a:cubicBezTo>
                  <a:pt x="876831" y="858244"/>
                  <a:pt x="875101" y="846987"/>
                  <a:pt x="894416" y="825528"/>
                </a:cubicBezTo>
                <a:cubicBezTo>
                  <a:pt x="912798" y="846164"/>
                  <a:pt x="891065" y="881406"/>
                  <a:pt x="868528" y="883856"/>
                </a:cubicBezTo>
                <a:close/>
                <a:moveTo>
                  <a:pt x="728486" y="1608635"/>
                </a:moveTo>
                <a:cubicBezTo>
                  <a:pt x="649811" y="1617598"/>
                  <a:pt x="547608" y="1627157"/>
                  <a:pt x="504071" y="1545122"/>
                </a:cubicBezTo>
                <a:cubicBezTo>
                  <a:pt x="575905" y="1575650"/>
                  <a:pt x="651306" y="1596990"/>
                  <a:pt x="728486" y="1608635"/>
                </a:cubicBezTo>
                <a:close/>
                <a:moveTo>
                  <a:pt x="613968" y="944705"/>
                </a:moveTo>
                <a:cubicBezTo>
                  <a:pt x="601558" y="949388"/>
                  <a:pt x="589242" y="954311"/>
                  <a:pt x="577022" y="959475"/>
                </a:cubicBezTo>
                <a:cubicBezTo>
                  <a:pt x="563190" y="872093"/>
                  <a:pt x="576374" y="816384"/>
                  <a:pt x="638384" y="749956"/>
                </a:cubicBezTo>
                <a:cubicBezTo>
                  <a:pt x="611193" y="810726"/>
                  <a:pt x="608452" y="879287"/>
                  <a:pt x="613968" y="944705"/>
                </a:cubicBezTo>
                <a:close/>
                <a:moveTo>
                  <a:pt x="591846" y="303276"/>
                </a:moveTo>
                <a:cubicBezTo>
                  <a:pt x="628408" y="288330"/>
                  <a:pt x="667749" y="281390"/>
                  <a:pt x="707219" y="282926"/>
                </a:cubicBezTo>
                <a:cubicBezTo>
                  <a:pt x="663312" y="299699"/>
                  <a:pt x="637373" y="298999"/>
                  <a:pt x="591846" y="303276"/>
                </a:cubicBezTo>
                <a:close/>
                <a:moveTo>
                  <a:pt x="1317850" y="417689"/>
                </a:moveTo>
                <a:lnTo>
                  <a:pt x="1307285" y="402472"/>
                </a:lnTo>
                <a:cubicBezTo>
                  <a:pt x="1317340" y="410681"/>
                  <a:pt x="1327462" y="418817"/>
                  <a:pt x="1337651" y="426879"/>
                </a:cubicBezTo>
                <a:cubicBezTo>
                  <a:pt x="1330187" y="426198"/>
                  <a:pt x="1323189" y="422950"/>
                  <a:pt x="1317850" y="417689"/>
                </a:cubicBezTo>
                <a:close/>
                <a:moveTo>
                  <a:pt x="1632061" y="731809"/>
                </a:moveTo>
                <a:cubicBezTo>
                  <a:pt x="1624353" y="721440"/>
                  <a:pt x="1616512" y="711161"/>
                  <a:pt x="1608539" y="700973"/>
                </a:cubicBezTo>
                <a:cubicBezTo>
                  <a:pt x="1627021" y="705221"/>
                  <a:pt x="1634861" y="715499"/>
                  <a:pt x="1632061" y="731809"/>
                </a:cubicBezTo>
                <a:close/>
                <a:moveTo>
                  <a:pt x="1164124" y="1111237"/>
                </a:moveTo>
                <a:cubicBezTo>
                  <a:pt x="1193935" y="1064028"/>
                  <a:pt x="1216052" y="1012382"/>
                  <a:pt x="1229647" y="958230"/>
                </a:cubicBezTo>
                <a:cubicBezTo>
                  <a:pt x="1274209" y="1032391"/>
                  <a:pt x="1272861" y="1190594"/>
                  <a:pt x="1155108" y="1191904"/>
                </a:cubicBezTo>
                <a:cubicBezTo>
                  <a:pt x="1160632" y="1165356"/>
                  <a:pt x="1163651" y="1138349"/>
                  <a:pt x="1164124" y="1111237"/>
                </a:cubicBezTo>
                <a:close/>
                <a:moveTo>
                  <a:pt x="1241023" y="537578"/>
                </a:moveTo>
                <a:lnTo>
                  <a:pt x="1217041" y="518933"/>
                </a:lnTo>
                <a:cubicBezTo>
                  <a:pt x="1228622" y="518119"/>
                  <a:pt x="1238958" y="526155"/>
                  <a:pt x="1241023" y="537578"/>
                </a:cubicBezTo>
                <a:close/>
                <a:moveTo>
                  <a:pt x="1601403" y="917090"/>
                </a:moveTo>
                <a:cubicBezTo>
                  <a:pt x="1587347" y="952543"/>
                  <a:pt x="1569018" y="986148"/>
                  <a:pt x="1546821" y="1017161"/>
                </a:cubicBezTo>
                <a:cubicBezTo>
                  <a:pt x="1537578" y="966383"/>
                  <a:pt x="1516869" y="922009"/>
                  <a:pt x="1501184" y="873403"/>
                </a:cubicBezTo>
                <a:cubicBezTo>
                  <a:pt x="1486723" y="828600"/>
                  <a:pt x="1481836" y="780448"/>
                  <a:pt x="1468853" y="734622"/>
                </a:cubicBezTo>
                <a:cubicBezTo>
                  <a:pt x="1518813" y="791032"/>
                  <a:pt x="1563203" y="852139"/>
                  <a:pt x="1601403" y="917090"/>
                </a:cubicBezTo>
                <a:close/>
                <a:moveTo>
                  <a:pt x="1506499" y="1277230"/>
                </a:moveTo>
                <a:cubicBezTo>
                  <a:pt x="1528504" y="1241119"/>
                  <a:pt x="1535426" y="1195876"/>
                  <a:pt x="1557892" y="1163168"/>
                </a:cubicBezTo>
                <a:cubicBezTo>
                  <a:pt x="1581226" y="1129254"/>
                  <a:pt x="1618521" y="1102410"/>
                  <a:pt x="1643080" y="1067996"/>
                </a:cubicBezTo>
                <a:cubicBezTo>
                  <a:pt x="1627336" y="1135145"/>
                  <a:pt x="1607386" y="1202526"/>
                  <a:pt x="1575930" y="1264204"/>
                </a:cubicBezTo>
                <a:cubicBezTo>
                  <a:pt x="1539633" y="1335351"/>
                  <a:pt x="1511412" y="1355584"/>
                  <a:pt x="1428460" y="1365590"/>
                </a:cubicBezTo>
                <a:cubicBezTo>
                  <a:pt x="1459219" y="1340695"/>
                  <a:pt x="1485597" y="1310830"/>
                  <a:pt x="1506499" y="1277231"/>
                </a:cubicBezTo>
                <a:close/>
                <a:moveTo>
                  <a:pt x="1533521" y="332875"/>
                </a:moveTo>
                <a:cubicBezTo>
                  <a:pt x="1592389" y="376330"/>
                  <a:pt x="1638930" y="434359"/>
                  <a:pt x="1668566" y="501253"/>
                </a:cubicBezTo>
                <a:cubicBezTo>
                  <a:pt x="1556693" y="420243"/>
                  <a:pt x="1442466" y="350191"/>
                  <a:pt x="1337301" y="259356"/>
                </a:cubicBezTo>
                <a:cubicBezTo>
                  <a:pt x="1295598" y="223329"/>
                  <a:pt x="1253688" y="183977"/>
                  <a:pt x="1199974" y="166680"/>
                </a:cubicBezTo>
                <a:cubicBezTo>
                  <a:pt x="1173730" y="158255"/>
                  <a:pt x="1150189" y="159985"/>
                  <a:pt x="1123763" y="157555"/>
                </a:cubicBezTo>
                <a:cubicBezTo>
                  <a:pt x="1079629" y="153498"/>
                  <a:pt x="1075922" y="156051"/>
                  <a:pt x="1034964" y="129201"/>
                </a:cubicBezTo>
                <a:cubicBezTo>
                  <a:pt x="1213839" y="155578"/>
                  <a:pt x="1388941" y="223361"/>
                  <a:pt x="1533521" y="332875"/>
                </a:cubicBezTo>
                <a:close/>
                <a:moveTo>
                  <a:pt x="982366" y="363652"/>
                </a:moveTo>
                <a:cubicBezTo>
                  <a:pt x="945492" y="365499"/>
                  <a:pt x="954592" y="374177"/>
                  <a:pt x="913563" y="371507"/>
                </a:cubicBezTo>
                <a:cubicBezTo>
                  <a:pt x="884920" y="369640"/>
                  <a:pt x="855455" y="358389"/>
                  <a:pt x="826709" y="354657"/>
                </a:cubicBezTo>
                <a:cubicBezTo>
                  <a:pt x="894008" y="332557"/>
                  <a:pt x="916603" y="332751"/>
                  <a:pt x="982366" y="363652"/>
                </a:cubicBezTo>
                <a:close/>
                <a:moveTo>
                  <a:pt x="881751" y="188974"/>
                </a:moveTo>
                <a:lnTo>
                  <a:pt x="896899" y="196440"/>
                </a:lnTo>
                <a:cubicBezTo>
                  <a:pt x="837460" y="176929"/>
                  <a:pt x="775327" y="166870"/>
                  <a:pt x="712768" y="166628"/>
                </a:cubicBezTo>
                <a:cubicBezTo>
                  <a:pt x="682225" y="166870"/>
                  <a:pt x="651806" y="170526"/>
                  <a:pt x="622076" y="177529"/>
                </a:cubicBezTo>
                <a:lnTo>
                  <a:pt x="592449" y="185876"/>
                </a:lnTo>
                <a:cubicBezTo>
                  <a:pt x="573172" y="201637"/>
                  <a:pt x="555272" y="200598"/>
                  <a:pt x="538748" y="182759"/>
                </a:cubicBezTo>
                <a:cubicBezTo>
                  <a:pt x="644580" y="132072"/>
                  <a:pt x="776936" y="139758"/>
                  <a:pt x="881751" y="188974"/>
                </a:cubicBezTo>
                <a:close/>
                <a:moveTo>
                  <a:pt x="214866" y="1384255"/>
                </a:moveTo>
                <a:cubicBezTo>
                  <a:pt x="191487" y="1347181"/>
                  <a:pt x="172644" y="1307435"/>
                  <a:pt x="158741" y="1265869"/>
                </a:cubicBezTo>
                <a:cubicBezTo>
                  <a:pt x="193513" y="1313954"/>
                  <a:pt x="233150" y="1358325"/>
                  <a:pt x="277025" y="1398280"/>
                </a:cubicBezTo>
                <a:cubicBezTo>
                  <a:pt x="297559" y="1416945"/>
                  <a:pt x="339489" y="1436944"/>
                  <a:pt x="352465" y="1459115"/>
                </a:cubicBezTo>
                <a:cubicBezTo>
                  <a:pt x="364450" y="1479582"/>
                  <a:pt x="363024" y="1519795"/>
                  <a:pt x="369155" y="1542718"/>
                </a:cubicBezTo>
                <a:cubicBezTo>
                  <a:pt x="307803" y="1500558"/>
                  <a:pt x="255371" y="1446708"/>
                  <a:pt x="214866" y="1384255"/>
                </a:cubicBezTo>
                <a:close/>
                <a:moveTo>
                  <a:pt x="1479256" y="1570216"/>
                </a:moveTo>
                <a:cubicBezTo>
                  <a:pt x="1327449" y="1670760"/>
                  <a:pt x="1099366" y="1675297"/>
                  <a:pt x="923778" y="1679872"/>
                </a:cubicBezTo>
                <a:cubicBezTo>
                  <a:pt x="988666" y="1657403"/>
                  <a:pt x="1038030" y="1628207"/>
                  <a:pt x="1106904" y="1625329"/>
                </a:cubicBezTo>
                <a:cubicBezTo>
                  <a:pt x="1170621" y="1623535"/>
                  <a:pt x="1234050" y="1616067"/>
                  <a:pt x="1296441" y="1603016"/>
                </a:cubicBezTo>
                <a:cubicBezTo>
                  <a:pt x="1353688" y="1590948"/>
                  <a:pt x="1408748" y="1570185"/>
                  <a:pt x="1459708" y="1541448"/>
                </a:cubicBezTo>
                <a:cubicBezTo>
                  <a:pt x="1518269" y="1507573"/>
                  <a:pt x="1559791" y="1451805"/>
                  <a:pt x="1617257" y="1420042"/>
                </a:cubicBezTo>
                <a:cubicBezTo>
                  <a:pt x="1581556" y="1478325"/>
                  <a:pt x="1536658" y="1532193"/>
                  <a:pt x="1479256" y="1570216"/>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017770" y="693100"/>
            <a:ext cx="1910145" cy="1701221"/>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rot="986735">
            <a:off x="654370" y="3671524"/>
            <a:ext cx="2361497" cy="1160970"/>
          </a:xfrm>
          <a:custGeom>
            <a:avLst/>
            <a:gdLst/>
            <a:ahLst/>
            <a:cxnLst/>
            <a:rect l="l" t="t" r="r" b="b"/>
            <a:pathLst>
              <a:path w="2728778" h="1341534" extrusionOk="0">
                <a:moveTo>
                  <a:pt x="2727858" y="971865"/>
                </a:moveTo>
                <a:cubicBezTo>
                  <a:pt x="2662022" y="811650"/>
                  <a:pt x="2599698" y="650061"/>
                  <a:pt x="2540889" y="487098"/>
                </a:cubicBezTo>
                <a:cubicBezTo>
                  <a:pt x="2509539" y="400203"/>
                  <a:pt x="2479196" y="312951"/>
                  <a:pt x="2449860" y="225343"/>
                </a:cubicBezTo>
                <a:cubicBezTo>
                  <a:pt x="2433572" y="176691"/>
                  <a:pt x="2413699" y="33711"/>
                  <a:pt x="2369261" y="7263"/>
                </a:cubicBezTo>
                <a:cubicBezTo>
                  <a:pt x="2220183" y="-81480"/>
                  <a:pt x="2022959" y="670486"/>
                  <a:pt x="2005088" y="766409"/>
                </a:cubicBezTo>
                <a:lnTo>
                  <a:pt x="1865337" y="330248"/>
                </a:lnTo>
                <a:cubicBezTo>
                  <a:pt x="1847733" y="275297"/>
                  <a:pt x="1832638" y="161377"/>
                  <a:pt x="1794493" y="120269"/>
                </a:cubicBezTo>
                <a:cubicBezTo>
                  <a:pt x="1743936" y="65765"/>
                  <a:pt x="1696730" y="134449"/>
                  <a:pt x="1673636" y="175317"/>
                </a:cubicBezTo>
                <a:cubicBezTo>
                  <a:pt x="1532725" y="424648"/>
                  <a:pt x="1433672" y="703337"/>
                  <a:pt x="1369342" y="981741"/>
                </a:cubicBezTo>
                <a:cubicBezTo>
                  <a:pt x="1335812" y="807258"/>
                  <a:pt x="1310689" y="631297"/>
                  <a:pt x="1288321" y="455076"/>
                </a:cubicBezTo>
                <a:cubicBezTo>
                  <a:pt x="1277775" y="371868"/>
                  <a:pt x="1286240" y="249841"/>
                  <a:pt x="1254234" y="172978"/>
                </a:cubicBezTo>
                <a:cubicBezTo>
                  <a:pt x="1238347" y="134825"/>
                  <a:pt x="1212978" y="119984"/>
                  <a:pt x="1171917" y="143412"/>
                </a:cubicBezTo>
                <a:cubicBezTo>
                  <a:pt x="1121936" y="171928"/>
                  <a:pt x="1103360" y="253710"/>
                  <a:pt x="1079994" y="303625"/>
                </a:cubicBezTo>
                <a:lnTo>
                  <a:pt x="960796" y="558322"/>
                </a:lnTo>
                <a:cubicBezTo>
                  <a:pt x="886287" y="717505"/>
                  <a:pt x="811785" y="876689"/>
                  <a:pt x="737289" y="1035876"/>
                </a:cubicBezTo>
                <a:cubicBezTo>
                  <a:pt x="703260" y="851023"/>
                  <a:pt x="694251" y="662703"/>
                  <a:pt x="693045" y="475089"/>
                </a:cubicBezTo>
                <a:cubicBezTo>
                  <a:pt x="692644" y="412762"/>
                  <a:pt x="744004" y="92719"/>
                  <a:pt x="611649" y="163840"/>
                </a:cubicBezTo>
                <a:cubicBezTo>
                  <a:pt x="556749" y="193334"/>
                  <a:pt x="524198" y="292679"/>
                  <a:pt x="502867" y="347332"/>
                </a:cubicBezTo>
                <a:cubicBezTo>
                  <a:pt x="477349" y="414675"/>
                  <a:pt x="457547" y="484047"/>
                  <a:pt x="443669" y="554712"/>
                </a:cubicBezTo>
                <a:cubicBezTo>
                  <a:pt x="409499" y="720246"/>
                  <a:pt x="400346" y="890485"/>
                  <a:pt x="355630" y="1053919"/>
                </a:cubicBezTo>
                <a:cubicBezTo>
                  <a:pt x="285715" y="780155"/>
                  <a:pt x="210959" y="507689"/>
                  <a:pt x="131364" y="236523"/>
                </a:cubicBezTo>
                <a:cubicBezTo>
                  <a:pt x="118161" y="191558"/>
                  <a:pt x="113027" y="129290"/>
                  <a:pt x="50577" y="143198"/>
                </a:cubicBezTo>
                <a:cubicBezTo>
                  <a:pt x="-12470" y="157242"/>
                  <a:pt x="-3279" y="216354"/>
                  <a:pt x="8446" y="263094"/>
                </a:cubicBezTo>
                <a:cubicBezTo>
                  <a:pt x="43940" y="404564"/>
                  <a:pt x="90024" y="544084"/>
                  <a:pt x="128772" y="684757"/>
                </a:cubicBezTo>
                <a:cubicBezTo>
                  <a:pt x="166036" y="820038"/>
                  <a:pt x="202099" y="955643"/>
                  <a:pt x="236957" y="1091572"/>
                </a:cubicBezTo>
                <a:cubicBezTo>
                  <a:pt x="252616" y="1152628"/>
                  <a:pt x="281531" y="1400183"/>
                  <a:pt x="388193" y="1271824"/>
                </a:cubicBezTo>
                <a:cubicBezTo>
                  <a:pt x="462849" y="1181987"/>
                  <a:pt x="485276" y="1020568"/>
                  <a:pt x="504863" y="909402"/>
                </a:cubicBezTo>
                <a:cubicBezTo>
                  <a:pt x="529163" y="771484"/>
                  <a:pt x="540778" y="631070"/>
                  <a:pt x="574004" y="494803"/>
                </a:cubicBezTo>
                <a:cubicBezTo>
                  <a:pt x="575241" y="655256"/>
                  <a:pt x="582170" y="816046"/>
                  <a:pt x="604136" y="975125"/>
                </a:cubicBezTo>
                <a:cubicBezTo>
                  <a:pt x="613522" y="1043173"/>
                  <a:pt x="625027" y="1339795"/>
                  <a:pt x="745391" y="1256853"/>
                </a:cubicBezTo>
                <a:cubicBezTo>
                  <a:pt x="794464" y="1223043"/>
                  <a:pt x="818465" y="1123043"/>
                  <a:pt x="843860" y="1068779"/>
                </a:cubicBezTo>
                <a:cubicBezTo>
                  <a:pt x="878736" y="994262"/>
                  <a:pt x="913612" y="919746"/>
                  <a:pt x="948488" y="845229"/>
                </a:cubicBezTo>
                <a:cubicBezTo>
                  <a:pt x="1018243" y="696170"/>
                  <a:pt x="1087996" y="547134"/>
                  <a:pt x="1157748" y="398122"/>
                </a:cubicBezTo>
                <a:cubicBezTo>
                  <a:pt x="1180978" y="586423"/>
                  <a:pt x="1206639" y="774517"/>
                  <a:pt x="1240610" y="961223"/>
                </a:cubicBezTo>
                <a:cubicBezTo>
                  <a:pt x="1257080" y="1051741"/>
                  <a:pt x="1275481" y="1141916"/>
                  <a:pt x="1296488" y="1231474"/>
                </a:cubicBezTo>
                <a:cubicBezTo>
                  <a:pt x="1309192" y="1285680"/>
                  <a:pt x="1339526" y="1397462"/>
                  <a:pt x="1413974" y="1319763"/>
                </a:cubicBezTo>
                <a:cubicBezTo>
                  <a:pt x="1458277" y="1273529"/>
                  <a:pt x="1452573" y="1149479"/>
                  <a:pt x="1464648" y="1088092"/>
                </a:cubicBezTo>
                <a:cubicBezTo>
                  <a:pt x="1481578" y="1002001"/>
                  <a:pt x="1502116" y="916717"/>
                  <a:pt x="1526262" y="832241"/>
                </a:cubicBezTo>
                <a:cubicBezTo>
                  <a:pt x="1577535" y="652900"/>
                  <a:pt x="1644666" y="478475"/>
                  <a:pt x="1726863" y="311033"/>
                </a:cubicBezTo>
                <a:cubicBezTo>
                  <a:pt x="1780566" y="478649"/>
                  <a:pt x="1834269" y="646261"/>
                  <a:pt x="1887972" y="813868"/>
                </a:cubicBezTo>
                <a:cubicBezTo>
                  <a:pt x="1906483" y="871638"/>
                  <a:pt x="1954500" y="1194715"/>
                  <a:pt x="2067072" y="1089466"/>
                </a:cubicBezTo>
                <a:cubicBezTo>
                  <a:pt x="2107505" y="1051663"/>
                  <a:pt x="2094354" y="971930"/>
                  <a:pt x="2100077" y="920070"/>
                </a:cubicBezTo>
                <a:cubicBezTo>
                  <a:pt x="2109631" y="833719"/>
                  <a:pt x="2124428" y="748029"/>
                  <a:pt x="2144386" y="663474"/>
                </a:cubicBezTo>
                <a:cubicBezTo>
                  <a:pt x="2181645" y="504832"/>
                  <a:pt x="2237334" y="351093"/>
                  <a:pt x="2310317" y="205388"/>
                </a:cubicBezTo>
                <a:cubicBezTo>
                  <a:pt x="2376062" y="406506"/>
                  <a:pt x="2447122" y="605783"/>
                  <a:pt x="2523499" y="803220"/>
                </a:cubicBezTo>
                <a:cubicBezTo>
                  <a:pt x="2540467" y="847078"/>
                  <a:pt x="2557696" y="890835"/>
                  <a:pt x="2575183" y="934490"/>
                </a:cubicBezTo>
                <a:cubicBezTo>
                  <a:pt x="2586772" y="963420"/>
                  <a:pt x="2601525" y="1035053"/>
                  <a:pt x="2630783" y="1052519"/>
                </a:cubicBezTo>
                <a:cubicBezTo>
                  <a:pt x="2676789" y="1079978"/>
                  <a:pt x="2749669" y="1024878"/>
                  <a:pt x="2727858" y="9718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rot="7283088">
            <a:off x="8001790" y="3285780"/>
            <a:ext cx="1578088" cy="1381267"/>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rot="-10155561">
            <a:off x="-945733" y="1047694"/>
            <a:ext cx="3985308" cy="1963944"/>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271725" y="550602"/>
            <a:ext cx="1123676" cy="1157073"/>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txBox="1">
            <a:spLocks noGrp="1"/>
          </p:cNvSpPr>
          <p:nvPr>
            <p:ph type="ctrTitle"/>
          </p:nvPr>
        </p:nvSpPr>
        <p:spPr>
          <a:xfrm>
            <a:off x="1216025" y="1991825"/>
            <a:ext cx="6711900" cy="1159800"/>
          </a:xfrm>
          <a:prstGeom prst="rect">
            <a:avLst/>
          </a:prstGeom>
        </p:spPr>
        <p:txBody>
          <a:bodyPr spcFirstLastPara="1" wrap="square" lIns="0" tIns="0" rIns="0" bIns="0"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with scribbles 2">
  <p:cSld name="BLANK_1_1">
    <p:spTree>
      <p:nvGrpSpPr>
        <p:cNvPr id="1" name="Shape 93"/>
        <p:cNvGrpSpPr/>
        <p:nvPr/>
      </p:nvGrpSpPr>
      <p:grpSpPr>
        <a:xfrm>
          <a:off x="0" y="0"/>
          <a:ext cx="0" cy="0"/>
          <a:chOff x="0" y="0"/>
          <a:chExt cx="0" cy="0"/>
        </a:xfrm>
      </p:grpSpPr>
      <p:sp>
        <p:nvSpPr>
          <p:cNvPr id="94" name="Google Shape;94;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95" name="Google Shape;95;p12"/>
          <p:cNvSpPr/>
          <p:nvPr/>
        </p:nvSpPr>
        <p:spPr>
          <a:xfrm>
            <a:off x="-363975" y="-139378"/>
            <a:ext cx="1725952" cy="1537174"/>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833250" y="989836"/>
            <a:ext cx="1722922" cy="1698645"/>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rot="3883627">
            <a:off x="5783707" y="3854784"/>
            <a:ext cx="1547313" cy="1912394"/>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rot="-10111965">
            <a:off x="7102246" y="-359891"/>
            <a:ext cx="2575201" cy="1264627"/>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4738425" y="4133800"/>
            <a:ext cx="1416809" cy="1458918"/>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rot="-1859643">
            <a:off x="7847841" y="325734"/>
            <a:ext cx="945912" cy="1176986"/>
          </a:xfrm>
          <a:custGeom>
            <a:avLst/>
            <a:gdLst/>
            <a:ahLst/>
            <a:cxnLst/>
            <a:rect l="l" t="t" r="r" b="b"/>
            <a:pathLst>
              <a:path w="1166698" h="1451708" extrusionOk="0">
                <a:moveTo>
                  <a:pt x="1104371" y="837588"/>
                </a:moveTo>
                <a:cubicBezTo>
                  <a:pt x="1157339" y="839253"/>
                  <a:pt x="1194466" y="769072"/>
                  <a:pt x="1156120" y="730764"/>
                </a:cubicBezTo>
                <a:cubicBezTo>
                  <a:pt x="1131024" y="705703"/>
                  <a:pt x="1056796" y="697790"/>
                  <a:pt x="1025113" y="689689"/>
                </a:cubicBezTo>
                <a:cubicBezTo>
                  <a:pt x="976107" y="677159"/>
                  <a:pt x="926719" y="666291"/>
                  <a:pt x="876948" y="657083"/>
                </a:cubicBezTo>
                <a:cubicBezTo>
                  <a:pt x="677677" y="619877"/>
                  <a:pt x="474788" y="606805"/>
                  <a:pt x="272508" y="599333"/>
                </a:cubicBezTo>
                <a:cubicBezTo>
                  <a:pt x="414956" y="553740"/>
                  <a:pt x="571313" y="560979"/>
                  <a:pt x="717526" y="532275"/>
                </a:cubicBezTo>
                <a:cubicBezTo>
                  <a:pt x="794658" y="517136"/>
                  <a:pt x="1076999" y="472088"/>
                  <a:pt x="1093897" y="375770"/>
                </a:cubicBezTo>
                <a:cubicBezTo>
                  <a:pt x="1113789" y="262426"/>
                  <a:pt x="822127" y="319425"/>
                  <a:pt x="765977" y="325964"/>
                </a:cubicBezTo>
                <a:cubicBezTo>
                  <a:pt x="606897" y="344506"/>
                  <a:pt x="447882" y="374454"/>
                  <a:pt x="287053" y="368537"/>
                </a:cubicBezTo>
                <a:cubicBezTo>
                  <a:pt x="439431" y="292342"/>
                  <a:pt x="597233" y="251823"/>
                  <a:pt x="756649" y="195920"/>
                </a:cubicBezTo>
                <a:cubicBezTo>
                  <a:pt x="814693" y="175563"/>
                  <a:pt x="895694" y="138493"/>
                  <a:pt x="910718" y="70515"/>
                </a:cubicBezTo>
                <a:cubicBezTo>
                  <a:pt x="930876" y="-20754"/>
                  <a:pt x="835343" y="1047"/>
                  <a:pt x="776717" y="5383"/>
                </a:cubicBezTo>
                <a:cubicBezTo>
                  <a:pt x="687594" y="11976"/>
                  <a:pt x="598499" y="18960"/>
                  <a:pt x="509432" y="26335"/>
                </a:cubicBezTo>
                <a:cubicBezTo>
                  <a:pt x="431931" y="32752"/>
                  <a:pt x="306479" y="19855"/>
                  <a:pt x="236334" y="53937"/>
                </a:cubicBezTo>
                <a:cubicBezTo>
                  <a:pt x="208463" y="67482"/>
                  <a:pt x="182471" y="96160"/>
                  <a:pt x="192129" y="129919"/>
                </a:cubicBezTo>
                <a:cubicBezTo>
                  <a:pt x="204289" y="172414"/>
                  <a:pt x="242686" y="162822"/>
                  <a:pt x="276281" y="161610"/>
                </a:cubicBezTo>
                <a:cubicBezTo>
                  <a:pt x="372209" y="158143"/>
                  <a:pt x="468786" y="144812"/>
                  <a:pt x="564475" y="137119"/>
                </a:cubicBezTo>
                <a:cubicBezTo>
                  <a:pt x="412228" y="187543"/>
                  <a:pt x="265424" y="253112"/>
                  <a:pt x="126269" y="332840"/>
                </a:cubicBezTo>
                <a:cubicBezTo>
                  <a:pt x="90944" y="353093"/>
                  <a:pt x="24111" y="392030"/>
                  <a:pt x="52047" y="444674"/>
                </a:cubicBezTo>
                <a:cubicBezTo>
                  <a:pt x="77365" y="492392"/>
                  <a:pt x="227551" y="483676"/>
                  <a:pt x="273435" y="484376"/>
                </a:cubicBezTo>
                <a:cubicBezTo>
                  <a:pt x="220065" y="499314"/>
                  <a:pt x="-60435" y="618289"/>
                  <a:pt x="47225" y="703305"/>
                </a:cubicBezTo>
                <a:cubicBezTo>
                  <a:pt x="88559" y="735949"/>
                  <a:pt x="224823" y="715074"/>
                  <a:pt x="277084" y="717213"/>
                </a:cubicBezTo>
                <a:cubicBezTo>
                  <a:pt x="367380" y="720900"/>
                  <a:pt x="457637" y="725897"/>
                  <a:pt x="547655" y="733998"/>
                </a:cubicBezTo>
                <a:cubicBezTo>
                  <a:pt x="432420" y="747080"/>
                  <a:pt x="319072" y="773366"/>
                  <a:pt x="209844" y="812339"/>
                </a:cubicBezTo>
                <a:cubicBezTo>
                  <a:pt x="152455" y="833395"/>
                  <a:pt x="3869" y="871742"/>
                  <a:pt x="78" y="949979"/>
                </a:cubicBezTo>
                <a:cubicBezTo>
                  <a:pt x="-4226" y="1038941"/>
                  <a:pt x="171193" y="998229"/>
                  <a:pt x="226618" y="998585"/>
                </a:cubicBezTo>
                <a:cubicBezTo>
                  <a:pt x="358205" y="999423"/>
                  <a:pt x="489566" y="1006593"/>
                  <a:pt x="620703" y="1020095"/>
                </a:cubicBezTo>
                <a:lnTo>
                  <a:pt x="343859" y="1065701"/>
                </a:lnTo>
                <a:cubicBezTo>
                  <a:pt x="293567" y="1073983"/>
                  <a:pt x="218970" y="1068449"/>
                  <a:pt x="193776" y="1122952"/>
                </a:cubicBezTo>
                <a:cubicBezTo>
                  <a:pt x="159896" y="1196238"/>
                  <a:pt x="239990" y="1199050"/>
                  <a:pt x="288304" y="1207126"/>
                </a:cubicBezTo>
                <a:lnTo>
                  <a:pt x="693829" y="1274915"/>
                </a:lnTo>
                <a:cubicBezTo>
                  <a:pt x="633090" y="1284831"/>
                  <a:pt x="504240" y="1280385"/>
                  <a:pt x="458545" y="1324364"/>
                </a:cubicBezTo>
                <a:cubicBezTo>
                  <a:pt x="416096" y="1365193"/>
                  <a:pt x="436721" y="1406761"/>
                  <a:pt x="481807" y="1429710"/>
                </a:cubicBezTo>
                <a:cubicBezTo>
                  <a:pt x="540629" y="1459645"/>
                  <a:pt x="629803" y="1468154"/>
                  <a:pt x="683076" y="1426418"/>
                </a:cubicBezTo>
                <a:lnTo>
                  <a:pt x="693220" y="1408239"/>
                </a:lnTo>
                <a:cubicBezTo>
                  <a:pt x="691327" y="1385228"/>
                  <a:pt x="703536" y="1376803"/>
                  <a:pt x="729848" y="1382964"/>
                </a:cubicBezTo>
                <a:cubicBezTo>
                  <a:pt x="766793" y="1367650"/>
                  <a:pt x="820934" y="1368097"/>
                  <a:pt x="860544" y="1361635"/>
                </a:cubicBezTo>
                <a:cubicBezTo>
                  <a:pt x="920823" y="1351797"/>
                  <a:pt x="1017030" y="1355505"/>
                  <a:pt x="1070673" y="1324837"/>
                </a:cubicBezTo>
                <a:cubicBezTo>
                  <a:pt x="1105855" y="1304746"/>
                  <a:pt x="1127621" y="1251267"/>
                  <a:pt x="1092185" y="1222155"/>
                </a:cubicBezTo>
                <a:cubicBezTo>
                  <a:pt x="1051435" y="1188675"/>
                  <a:pt x="922048" y="1190891"/>
                  <a:pt x="872393" y="1182622"/>
                </a:cubicBezTo>
                <a:lnTo>
                  <a:pt x="601180" y="1137256"/>
                </a:lnTo>
                <a:lnTo>
                  <a:pt x="936334" y="1082045"/>
                </a:lnTo>
                <a:cubicBezTo>
                  <a:pt x="979858" y="1074878"/>
                  <a:pt x="1108889" y="1042376"/>
                  <a:pt x="1044312" y="968747"/>
                </a:cubicBezTo>
                <a:cubicBezTo>
                  <a:pt x="1020517" y="941618"/>
                  <a:pt x="933320" y="941716"/>
                  <a:pt x="899997" y="936343"/>
                </a:cubicBezTo>
                <a:cubicBezTo>
                  <a:pt x="841490" y="926881"/>
                  <a:pt x="782803" y="918642"/>
                  <a:pt x="723936" y="911625"/>
                </a:cubicBezTo>
                <a:cubicBezTo>
                  <a:pt x="600353" y="896901"/>
                  <a:pt x="476300" y="887594"/>
                  <a:pt x="351779" y="883706"/>
                </a:cubicBezTo>
                <a:cubicBezTo>
                  <a:pt x="597012" y="821094"/>
                  <a:pt x="853485" y="829701"/>
                  <a:pt x="1104371" y="8375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with scribbles 3">
  <p:cSld name="BLANK_1_1_1">
    <p:spTree>
      <p:nvGrpSpPr>
        <p:cNvPr id="1" name="Shape 101"/>
        <p:cNvGrpSpPr/>
        <p:nvPr/>
      </p:nvGrpSpPr>
      <p:grpSpPr>
        <a:xfrm>
          <a:off x="0" y="0"/>
          <a:ext cx="0" cy="0"/>
          <a:chOff x="0" y="0"/>
          <a:chExt cx="0" cy="0"/>
        </a:xfrm>
      </p:grpSpPr>
      <p:sp>
        <p:nvSpPr>
          <p:cNvPr id="102" name="Google Shape;102;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103" name="Google Shape;103;p13"/>
          <p:cNvSpPr/>
          <p:nvPr/>
        </p:nvSpPr>
        <p:spPr>
          <a:xfrm flipH="1">
            <a:off x="7835213" y="3361850"/>
            <a:ext cx="1568804" cy="1615431"/>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3"/>
          <p:cNvSpPr/>
          <p:nvPr/>
        </p:nvSpPr>
        <p:spPr>
          <a:xfrm rot="-5400000" flipH="1">
            <a:off x="161815" y="3378547"/>
            <a:ext cx="1825737" cy="2198998"/>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3"/>
          <p:cNvSpPr/>
          <p:nvPr/>
        </p:nvSpPr>
        <p:spPr>
          <a:xfrm flipH="1">
            <a:off x="6793464" y="-380376"/>
            <a:ext cx="1780528" cy="1585781"/>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3"/>
          <p:cNvSpPr/>
          <p:nvPr/>
        </p:nvSpPr>
        <p:spPr>
          <a:xfrm flipH="1">
            <a:off x="-544275" y="645938"/>
            <a:ext cx="1566292" cy="1544222"/>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rgbClr val="1D1D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3"/>
          <p:cNvSpPr/>
          <p:nvPr/>
        </p:nvSpPr>
        <p:spPr>
          <a:xfrm flipH="1">
            <a:off x="6244184" y="4423655"/>
            <a:ext cx="2574272" cy="1045975"/>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8"/>
        <p:cNvGrpSpPr/>
        <p:nvPr/>
      </p:nvGrpSpPr>
      <p:grpSpPr>
        <a:xfrm>
          <a:off x="0" y="0"/>
          <a:ext cx="0" cy="0"/>
          <a:chOff x="0" y="0"/>
          <a:chExt cx="0" cy="0"/>
        </a:xfrm>
      </p:grpSpPr>
      <p:sp>
        <p:nvSpPr>
          <p:cNvPr id="19" name="Google Shape;19;p3"/>
          <p:cNvSpPr/>
          <p:nvPr/>
        </p:nvSpPr>
        <p:spPr>
          <a:xfrm>
            <a:off x="-363974" y="-139386"/>
            <a:ext cx="2380859" cy="2120450"/>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3"/>
          <p:cNvSpPr/>
          <p:nvPr/>
        </p:nvSpPr>
        <p:spPr>
          <a:xfrm>
            <a:off x="538350" y="1180336"/>
            <a:ext cx="1722922" cy="1698645"/>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3"/>
          <p:cNvSpPr/>
          <p:nvPr/>
        </p:nvSpPr>
        <p:spPr>
          <a:xfrm rot="3886626">
            <a:off x="5504907" y="3800569"/>
            <a:ext cx="2184896" cy="1912394"/>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3"/>
          <p:cNvSpPr/>
          <p:nvPr/>
        </p:nvSpPr>
        <p:spPr>
          <a:xfrm rot="-10114520">
            <a:off x="6110162" y="-457878"/>
            <a:ext cx="3531172" cy="1733961"/>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3"/>
          <p:cNvSpPr/>
          <p:nvPr/>
        </p:nvSpPr>
        <p:spPr>
          <a:xfrm>
            <a:off x="6891075" y="3047950"/>
            <a:ext cx="1416809" cy="1458918"/>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txBox="1">
            <a:spLocks noGrp="1"/>
          </p:cNvSpPr>
          <p:nvPr>
            <p:ph type="ctrTitle"/>
          </p:nvPr>
        </p:nvSpPr>
        <p:spPr>
          <a:xfrm>
            <a:off x="1216025" y="1888150"/>
            <a:ext cx="6711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5" name="Google Shape;25;p3"/>
          <p:cNvSpPr txBox="1">
            <a:spLocks noGrp="1"/>
          </p:cNvSpPr>
          <p:nvPr>
            <p:ph type="subTitle" idx="1"/>
          </p:nvPr>
        </p:nvSpPr>
        <p:spPr>
          <a:xfrm>
            <a:off x="1216025" y="3144854"/>
            <a:ext cx="6711900" cy="7848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lt1"/>
                </a:solidFill>
              </a:defRPr>
            </a:lvl1pPr>
            <a:lvl2pPr lvl="1" rtl="0">
              <a:spcBef>
                <a:spcPts val="0"/>
              </a:spcBef>
              <a:spcAft>
                <a:spcPts val="0"/>
              </a:spcAft>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26" name="Google Shape;26;p3"/>
          <p:cNvSpPr/>
          <p:nvPr/>
        </p:nvSpPr>
        <p:spPr>
          <a:xfrm rot="-1859257">
            <a:off x="7432020" y="368594"/>
            <a:ext cx="1201023" cy="1494418"/>
          </a:xfrm>
          <a:custGeom>
            <a:avLst/>
            <a:gdLst/>
            <a:ahLst/>
            <a:cxnLst/>
            <a:rect l="l" t="t" r="r" b="b"/>
            <a:pathLst>
              <a:path w="1166698" h="1451708" extrusionOk="0">
                <a:moveTo>
                  <a:pt x="1104371" y="837588"/>
                </a:moveTo>
                <a:cubicBezTo>
                  <a:pt x="1157339" y="839253"/>
                  <a:pt x="1194466" y="769072"/>
                  <a:pt x="1156120" y="730764"/>
                </a:cubicBezTo>
                <a:cubicBezTo>
                  <a:pt x="1131024" y="705703"/>
                  <a:pt x="1056796" y="697790"/>
                  <a:pt x="1025113" y="689689"/>
                </a:cubicBezTo>
                <a:cubicBezTo>
                  <a:pt x="976107" y="677159"/>
                  <a:pt x="926719" y="666291"/>
                  <a:pt x="876948" y="657083"/>
                </a:cubicBezTo>
                <a:cubicBezTo>
                  <a:pt x="677677" y="619877"/>
                  <a:pt x="474788" y="606805"/>
                  <a:pt x="272508" y="599333"/>
                </a:cubicBezTo>
                <a:cubicBezTo>
                  <a:pt x="414956" y="553740"/>
                  <a:pt x="571313" y="560979"/>
                  <a:pt x="717526" y="532275"/>
                </a:cubicBezTo>
                <a:cubicBezTo>
                  <a:pt x="794658" y="517136"/>
                  <a:pt x="1076999" y="472088"/>
                  <a:pt x="1093897" y="375770"/>
                </a:cubicBezTo>
                <a:cubicBezTo>
                  <a:pt x="1113789" y="262426"/>
                  <a:pt x="822127" y="319425"/>
                  <a:pt x="765977" y="325964"/>
                </a:cubicBezTo>
                <a:cubicBezTo>
                  <a:pt x="606897" y="344506"/>
                  <a:pt x="447882" y="374454"/>
                  <a:pt x="287053" y="368537"/>
                </a:cubicBezTo>
                <a:cubicBezTo>
                  <a:pt x="439431" y="292342"/>
                  <a:pt x="597233" y="251823"/>
                  <a:pt x="756649" y="195920"/>
                </a:cubicBezTo>
                <a:cubicBezTo>
                  <a:pt x="814693" y="175563"/>
                  <a:pt x="895694" y="138493"/>
                  <a:pt x="910718" y="70515"/>
                </a:cubicBezTo>
                <a:cubicBezTo>
                  <a:pt x="930876" y="-20754"/>
                  <a:pt x="835343" y="1047"/>
                  <a:pt x="776717" y="5383"/>
                </a:cubicBezTo>
                <a:cubicBezTo>
                  <a:pt x="687594" y="11976"/>
                  <a:pt x="598499" y="18960"/>
                  <a:pt x="509432" y="26335"/>
                </a:cubicBezTo>
                <a:cubicBezTo>
                  <a:pt x="431931" y="32752"/>
                  <a:pt x="306479" y="19855"/>
                  <a:pt x="236334" y="53937"/>
                </a:cubicBezTo>
                <a:cubicBezTo>
                  <a:pt x="208463" y="67482"/>
                  <a:pt x="182471" y="96160"/>
                  <a:pt x="192129" y="129919"/>
                </a:cubicBezTo>
                <a:cubicBezTo>
                  <a:pt x="204289" y="172414"/>
                  <a:pt x="242686" y="162822"/>
                  <a:pt x="276281" y="161610"/>
                </a:cubicBezTo>
                <a:cubicBezTo>
                  <a:pt x="372209" y="158143"/>
                  <a:pt x="468786" y="144812"/>
                  <a:pt x="564475" y="137119"/>
                </a:cubicBezTo>
                <a:cubicBezTo>
                  <a:pt x="412228" y="187543"/>
                  <a:pt x="265424" y="253112"/>
                  <a:pt x="126269" y="332840"/>
                </a:cubicBezTo>
                <a:cubicBezTo>
                  <a:pt x="90944" y="353093"/>
                  <a:pt x="24111" y="392030"/>
                  <a:pt x="52047" y="444674"/>
                </a:cubicBezTo>
                <a:cubicBezTo>
                  <a:pt x="77365" y="492392"/>
                  <a:pt x="227551" y="483676"/>
                  <a:pt x="273435" y="484376"/>
                </a:cubicBezTo>
                <a:cubicBezTo>
                  <a:pt x="220065" y="499314"/>
                  <a:pt x="-60435" y="618289"/>
                  <a:pt x="47225" y="703305"/>
                </a:cubicBezTo>
                <a:cubicBezTo>
                  <a:pt x="88559" y="735949"/>
                  <a:pt x="224823" y="715074"/>
                  <a:pt x="277084" y="717213"/>
                </a:cubicBezTo>
                <a:cubicBezTo>
                  <a:pt x="367380" y="720900"/>
                  <a:pt x="457637" y="725897"/>
                  <a:pt x="547655" y="733998"/>
                </a:cubicBezTo>
                <a:cubicBezTo>
                  <a:pt x="432420" y="747080"/>
                  <a:pt x="319072" y="773366"/>
                  <a:pt x="209844" y="812339"/>
                </a:cubicBezTo>
                <a:cubicBezTo>
                  <a:pt x="152455" y="833395"/>
                  <a:pt x="3869" y="871742"/>
                  <a:pt x="78" y="949979"/>
                </a:cubicBezTo>
                <a:cubicBezTo>
                  <a:pt x="-4226" y="1038941"/>
                  <a:pt x="171193" y="998229"/>
                  <a:pt x="226618" y="998585"/>
                </a:cubicBezTo>
                <a:cubicBezTo>
                  <a:pt x="358205" y="999423"/>
                  <a:pt x="489566" y="1006593"/>
                  <a:pt x="620703" y="1020095"/>
                </a:cubicBezTo>
                <a:lnTo>
                  <a:pt x="343859" y="1065701"/>
                </a:lnTo>
                <a:cubicBezTo>
                  <a:pt x="293567" y="1073983"/>
                  <a:pt x="218970" y="1068449"/>
                  <a:pt x="193776" y="1122952"/>
                </a:cubicBezTo>
                <a:cubicBezTo>
                  <a:pt x="159896" y="1196238"/>
                  <a:pt x="239990" y="1199050"/>
                  <a:pt x="288304" y="1207126"/>
                </a:cubicBezTo>
                <a:lnTo>
                  <a:pt x="693829" y="1274915"/>
                </a:lnTo>
                <a:cubicBezTo>
                  <a:pt x="633090" y="1284831"/>
                  <a:pt x="504240" y="1280385"/>
                  <a:pt x="458545" y="1324364"/>
                </a:cubicBezTo>
                <a:cubicBezTo>
                  <a:pt x="416096" y="1365193"/>
                  <a:pt x="436721" y="1406761"/>
                  <a:pt x="481807" y="1429710"/>
                </a:cubicBezTo>
                <a:cubicBezTo>
                  <a:pt x="540629" y="1459645"/>
                  <a:pt x="629803" y="1468154"/>
                  <a:pt x="683076" y="1426418"/>
                </a:cubicBezTo>
                <a:lnTo>
                  <a:pt x="693220" y="1408239"/>
                </a:lnTo>
                <a:cubicBezTo>
                  <a:pt x="691327" y="1385228"/>
                  <a:pt x="703536" y="1376803"/>
                  <a:pt x="729848" y="1382964"/>
                </a:cubicBezTo>
                <a:cubicBezTo>
                  <a:pt x="766793" y="1367650"/>
                  <a:pt x="820934" y="1368097"/>
                  <a:pt x="860544" y="1361635"/>
                </a:cubicBezTo>
                <a:cubicBezTo>
                  <a:pt x="920823" y="1351797"/>
                  <a:pt x="1017030" y="1355505"/>
                  <a:pt x="1070673" y="1324837"/>
                </a:cubicBezTo>
                <a:cubicBezTo>
                  <a:pt x="1105855" y="1304746"/>
                  <a:pt x="1127621" y="1251267"/>
                  <a:pt x="1092185" y="1222155"/>
                </a:cubicBezTo>
                <a:cubicBezTo>
                  <a:pt x="1051435" y="1188675"/>
                  <a:pt x="922048" y="1190891"/>
                  <a:pt x="872393" y="1182622"/>
                </a:cubicBezTo>
                <a:lnTo>
                  <a:pt x="601180" y="1137256"/>
                </a:lnTo>
                <a:lnTo>
                  <a:pt x="936334" y="1082045"/>
                </a:lnTo>
                <a:cubicBezTo>
                  <a:pt x="979858" y="1074878"/>
                  <a:pt x="1108889" y="1042376"/>
                  <a:pt x="1044312" y="968747"/>
                </a:cubicBezTo>
                <a:cubicBezTo>
                  <a:pt x="1020517" y="941618"/>
                  <a:pt x="933320" y="941716"/>
                  <a:pt x="899997" y="936343"/>
                </a:cubicBezTo>
                <a:cubicBezTo>
                  <a:pt x="841490" y="926881"/>
                  <a:pt x="782803" y="918642"/>
                  <a:pt x="723936" y="911625"/>
                </a:cubicBezTo>
                <a:cubicBezTo>
                  <a:pt x="600353" y="896901"/>
                  <a:pt x="476300" y="887594"/>
                  <a:pt x="351779" y="883706"/>
                </a:cubicBezTo>
                <a:cubicBezTo>
                  <a:pt x="597012" y="821094"/>
                  <a:pt x="853485" y="829701"/>
                  <a:pt x="1104371" y="8375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7"/>
        <p:cNvGrpSpPr/>
        <p:nvPr/>
      </p:nvGrpSpPr>
      <p:grpSpPr>
        <a:xfrm>
          <a:off x="0" y="0"/>
          <a:ext cx="0" cy="0"/>
          <a:chOff x="0" y="0"/>
          <a:chExt cx="0" cy="0"/>
        </a:xfrm>
      </p:grpSpPr>
      <p:sp>
        <p:nvSpPr>
          <p:cNvPr id="28" name="Google Shape;28;p4"/>
          <p:cNvSpPr/>
          <p:nvPr/>
        </p:nvSpPr>
        <p:spPr>
          <a:xfrm>
            <a:off x="841169" y="534700"/>
            <a:ext cx="1445085" cy="1017492"/>
          </a:xfrm>
          <a:custGeom>
            <a:avLst/>
            <a:gdLst/>
            <a:ahLst/>
            <a:cxnLst/>
            <a:rect l="l" t="t" r="r" b="b"/>
            <a:pathLst>
              <a:path w="3176012" h="1017492" extrusionOk="0">
                <a:moveTo>
                  <a:pt x="3132430" y="666969"/>
                </a:moveTo>
                <a:cubicBezTo>
                  <a:pt x="3048872" y="666537"/>
                  <a:pt x="2965324" y="665692"/>
                  <a:pt x="2881784" y="664435"/>
                </a:cubicBezTo>
                <a:cubicBezTo>
                  <a:pt x="2911457" y="560567"/>
                  <a:pt x="2629330" y="585051"/>
                  <a:pt x="2573160" y="581778"/>
                </a:cubicBezTo>
                <a:cubicBezTo>
                  <a:pt x="2431445" y="573528"/>
                  <a:pt x="2289782" y="566179"/>
                  <a:pt x="2148177" y="556069"/>
                </a:cubicBezTo>
                <a:cubicBezTo>
                  <a:pt x="2240727" y="555874"/>
                  <a:pt x="2333276" y="556663"/>
                  <a:pt x="2425825" y="558434"/>
                </a:cubicBezTo>
                <a:cubicBezTo>
                  <a:pt x="2478456" y="559458"/>
                  <a:pt x="2566166" y="581688"/>
                  <a:pt x="2608316" y="544824"/>
                </a:cubicBezTo>
                <a:cubicBezTo>
                  <a:pt x="2634593" y="521856"/>
                  <a:pt x="2642475" y="479653"/>
                  <a:pt x="2616256" y="454663"/>
                </a:cubicBezTo>
                <a:cubicBezTo>
                  <a:pt x="2579265" y="419407"/>
                  <a:pt x="2438011" y="441313"/>
                  <a:pt x="2389146" y="440574"/>
                </a:cubicBezTo>
                <a:lnTo>
                  <a:pt x="2590602" y="434326"/>
                </a:lnTo>
                <a:cubicBezTo>
                  <a:pt x="2632162" y="433030"/>
                  <a:pt x="2693051" y="443302"/>
                  <a:pt x="2728454" y="417158"/>
                </a:cubicBezTo>
                <a:cubicBezTo>
                  <a:pt x="2747899" y="402816"/>
                  <a:pt x="2767078" y="370360"/>
                  <a:pt x="2757894" y="345130"/>
                </a:cubicBezTo>
                <a:cubicBezTo>
                  <a:pt x="2742714" y="303452"/>
                  <a:pt x="2686115" y="313698"/>
                  <a:pt x="2651477" y="312804"/>
                </a:cubicBezTo>
                <a:cubicBezTo>
                  <a:pt x="2660837" y="294068"/>
                  <a:pt x="2663839" y="264911"/>
                  <a:pt x="2646986" y="248728"/>
                </a:cubicBezTo>
                <a:cubicBezTo>
                  <a:pt x="2680120" y="248423"/>
                  <a:pt x="3024562" y="270607"/>
                  <a:pt x="2933268" y="147860"/>
                </a:cubicBezTo>
                <a:cubicBezTo>
                  <a:pt x="2897146" y="99292"/>
                  <a:pt x="2784741" y="141185"/>
                  <a:pt x="2733730" y="129746"/>
                </a:cubicBezTo>
                <a:cubicBezTo>
                  <a:pt x="2687191" y="119318"/>
                  <a:pt x="2712340" y="113978"/>
                  <a:pt x="2674228" y="92714"/>
                </a:cubicBezTo>
                <a:cubicBezTo>
                  <a:pt x="2645243" y="76512"/>
                  <a:pt x="2577937" y="90329"/>
                  <a:pt x="2545541" y="90608"/>
                </a:cubicBezTo>
                <a:cubicBezTo>
                  <a:pt x="2178679" y="93790"/>
                  <a:pt x="1798168" y="126162"/>
                  <a:pt x="1433755" y="84322"/>
                </a:cubicBezTo>
                <a:cubicBezTo>
                  <a:pt x="1250435" y="63272"/>
                  <a:pt x="1068009" y="35204"/>
                  <a:pt x="884694" y="14329"/>
                </a:cubicBezTo>
                <a:cubicBezTo>
                  <a:pt x="735538" y="-2670"/>
                  <a:pt x="577346" y="-17628"/>
                  <a:pt x="437822" y="50816"/>
                </a:cubicBezTo>
                <a:cubicBezTo>
                  <a:pt x="408273" y="65313"/>
                  <a:pt x="379241" y="98372"/>
                  <a:pt x="350878" y="109668"/>
                </a:cubicBezTo>
                <a:cubicBezTo>
                  <a:pt x="319765" y="122060"/>
                  <a:pt x="256894" y="110485"/>
                  <a:pt x="223021" y="110776"/>
                </a:cubicBezTo>
                <a:cubicBezTo>
                  <a:pt x="169871" y="111243"/>
                  <a:pt x="91482" y="94445"/>
                  <a:pt x="65516" y="156032"/>
                </a:cubicBezTo>
                <a:cubicBezTo>
                  <a:pt x="14771" y="276459"/>
                  <a:pt x="346820" y="226382"/>
                  <a:pt x="407333" y="225857"/>
                </a:cubicBezTo>
                <a:cubicBezTo>
                  <a:pt x="382988" y="261223"/>
                  <a:pt x="391356" y="241942"/>
                  <a:pt x="371547" y="263673"/>
                </a:cubicBezTo>
                <a:cubicBezTo>
                  <a:pt x="362285" y="273835"/>
                  <a:pt x="349860" y="279920"/>
                  <a:pt x="342859" y="293031"/>
                </a:cubicBezTo>
                <a:cubicBezTo>
                  <a:pt x="330422" y="316362"/>
                  <a:pt x="329650" y="341741"/>
                  <a:pt x="348609" y="360995"/>
                </a:cubicBezTo>
                <a:cubicBezTo>
                  <a:pt x="372423" y="385175"/>
                  <a:pt x="435347" y="372596"/>
                  <a:pt x="466199" y="373400"/>
                </a:cubicBezTo>
                <a:lnTo>
                  <a:pt x="651867" y="378221"/>
                </a:lnTo>
                <a:cubicBezTo>
                  <a:pt x="573879" y="380645"/>
                  <a:pt x="441213" y="359583"/>
                  <a:pt x="368747" y="390892"/>
                </a:cubicBezTo>
                <a:cubicBezTo>
                  <a:pt x="343385" y="401851"/>
                  <a:pt x="318806" y="428856"/>
                  <a:pt x="321827" y="458480"/>
                </a:cubicBezTo>
                <a:cubicBezTo>
                  <a:pt x="326746" y="506685"/>
                  <a:pt x="371898" y="503503"/>
                  <a:pt x="409582" y="508026"/>
                </a:cubicBezTo>
                <a:cubicBezTo>
                  <a:pt x="386553" y="531241"/>
                  <a:pt x="371943" y="584630"/>
                  <a:pt x="411339" y="600884"/>
                </a:cubicBezTo>
                <a:cubicBezTo>
                  <a:pt x="343405" y="598350"/>
                  <a:pt x="166928" y="556814"/>
                  <a:pt x="131772" y="635880"/>
                </a:cubicBezTo>
                <a:cubicBezTo>
                  <a:pt x="90289" y="729204"/>
                  <a:pt x="255649" y="721246"/>
                  <a:pt x="307801" y="727908"/>
                </a:cubicBezTo>
                <a:cubicBezTo>
                  <a:pt x="246264" y="741738"/>
                  <a:pt x="233864" y="812043"/>
                  <a:pt x="286249" y="840461"/>
                </a:cubicBezTo>
                <a:cubicBezTo>
                  <a:pt x="316266" y="856741"/>
                  <a:pt x="382177" y="852127"/>
                  <a:pt x="416433" y="856054"/>
                </a:cubicBezTo>
                <a:cubicBezTo>
                  <a:pt x="459851" y="861049"/>
                  <a:pt x="503294" y="865849"/>
                  <a:pt x="546760" y="870455"/>
                </a:cubicBezTo>
                <a:lnTo>
                  <a:pt x="307074" y="867571"/>
                </a:lnTo>
                <a:cubicBezTo>
                  <a:pt x="234078" y="866696"/>
                  <a:pt x="137690" y="848886"/>
                  <a:pt x="67396" y="864693"/>
                </a:cubicBezTo>
                <a:cubicBezTo>
                  <a:pt x="34339" y="872127"/>
                  <a:pt x="1522" y="890137"/>
                  <a:pt x="64" y="929676"/>
                </a:cubicBezTo>
                <a:cubicBezTo>
                  <a:pt x="-1912" y="983266"/>
                  <a:pt x="42072" y="980823"/>
                  <a:pt x="83198" y="981970"/>
                </a:cubicBezTo>
                <a:cubicBezTo>
                  <a:pt x="403995" y="990907"/>
                  <a:pt x="725407" y="989695"/>
                  <a:pt x="1046308" y="993552"/>
                </a:cubicBezTo>
                <a:lnTo>
                  <a:pt x="2007104" y="1005107"/>
                </a:lnTo>
                <a:lnTo>
                  <a:pt x="2216500" y="1007628"/>
                </a:lnTo>
                <a:cubicBezTo>
                  <a:pt x="2281116" y="1008406"/>
                  <a:pt x="2380661" y="1029870"/>
                  <a:pt x="2442301" y="1008062"/>
                </a:cubicBezTo>
                <a:cubicBezTo>
                  <a:pt x="2472610" y="997343"/>
                  <a:pt x="2504525" y="959819"/>
                  <a:pt x="2492366" y="924777"/>
                </a:cubicBezTo>
                <a:cubicBezTo>
                  <a:pt x="2474159" y="872366"/>
                  <a:pt x="2381750" y="891530"/>
                  <a:pt x="2340339" y="890376"/>
                </a:cubicBezTo>
                <a:cubicBezTo>
                  <a:pt x="2462000" y="767804"/>
                  <a:pt x="2123203" y="781913"/>
                  <a:pt x="2079834" y="779146"/>
                </a:cubicBezTo>
                <a:cubicBezTo>
                  <a:pt x="2324102" y="782416"/>
                  <a:pt x="2568385" y="784145"/>
                  <a:pt x="2812683" y="784331"/>
                </a:cubicBezTo>
                <a:cubicBezTo>
                  <a:pt x="2871480" y="784361"/>
                  <a:pt x="2930277" y="784307"/>
                  <a:pt x="2989075" y="784168"/>
                </a:cubicBezTo>
                <a:cubicBezTo>
                  <a:pt x="3032100" y="784065"/>
                  <a:pt x="3097105" y="797474"/>
                  <a:pt x="3136247" y="778206"/>
                </a:cubicBezTo>
                <a:cubicBezTo>
                  <a:pt x="3182345" y="755575"/>
                  <a:pt x="3205465" y="667332"/>
                  <a:pt x="3132430" y="666969"/>
                </a:cubicBezTo>
                <a:close/>
                <a:moveTo>
                  <a:pt x="587432" y="607728"/>
                </a:moveTo>
                <a:cubicBezTo>
                  <a:pt x="565083" y="606864"/>
                  <a:pt x="542732" y="605999"/>
                  <a:pt x="520380" y="605135"/>
                </a:cubicBezTo>
                <a:lnTo>
                  <a:pt x="750245" y="605135"/>
                </a:lnTo>
                <a:cubicBezTo>
                  <a:pt x="745967" y="625232"/>
                  <a:pt x="610922" y="608687"/>
                  <a:pt x="587432" y="607728"/>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4"/>
          <p:cNvSpPr txBox="1">
            <a:spLocks noGrp="1"/>
          </p:cNvSpPr>
          <p:nvPr>
            <p:ph type="body" idx="1"/>
          </p:nvPr>
        </p:nvSpPr>
        <p:spPr>
          <a:xfrm>
            <a:off x="1216025" y="1552200"/>
            <a:ext cx="5456700" cy="2304000"/>
          </a:xfrm>
          <a:prstGeom prst="rect">
            <a:avLst/>
          </a:prstGeom>
        </p:spPr>
        <p:txBody>
          <a:bodyPr spcFirstLastPara="1" wrap="square" lIns="0" tIns="0" rIns="0" bIns="0" anchor="t" anchorCtr="0">
            <a:noAutofit/>
          </a:bodyPr>
          <a:lstStyle>
            <a:lvl1pPr marL="457200" lvl="0" indent="-419100" rtl="0">
              <a:lnSpc>
                <a:spcPct val="115000"/>
              </a:lnSpc>
              <a:spcBef>
                <a:spcPts val="600"/>
              </a:spcBef>
              <a:spcAft>
                <a:spcPts val="0"/>
              </a:spcAft>
              <a:buSzPts val="3000"/>
              <a:buChar char="✘"/>
              <a:defRPr sz="3000"/>
            </a:lvl1pPr>
            <a:lvl2pPr marL="914400" lvl="1" indent="-419100" rtl="0">
              <a:lnSpc>
                <a:spcPct val="115000"/>
              </a:lnSpc>
              <a:spcBef>
                <a:spcPts val="0"/>
              </a:spcBef>
              <a:spcAft>
                <a:spcPts val="0"/>
              </a:spcAft>
              <a:buSzPts val="3000"/>
              <a:buChar char="✗"/>
              <a:defRPr sz="3000"/>
            </a:lvl2pPr>
            <a:lvl3pPr marL="1371600" lvl="2" indent="-419100" rtl="0">
              <a:lnSpc>
                <a:spcPct val="115000"/>
              </a:lnSpc>
              <a:spcBef>
                <a:spcPts val="0"/>
              </a:spcBef>
              <a:spcAft>
                <a:spcPts val="0"/>
              </a:spcAft>
              <a:buSzPts val="3000"/>
              <a:buChar char="■"/>
              <a:defRPr sz="3000"/>
            </a:lvl3pPr>
            <a:lvl4pPr marL="1828800" lvl="3" indent="-419100" rtl="0">
              <a:lnSpc>
                <a:spcPct val="115000"/>
              </a:lnSpc>
              <a:spcBef>
                <a:spcPts val="0"/>
              </a:spcBef>
              <a:spcAft>
                <a:spcPts val="0"/>
              </a:spcAft>
              <a:buSzPts val="3000"/>
              <a:buChar char="●"/>
              <a:defRPr sz="3000"/>
            </a:lvl4pPr>
            <a:lvl5pPr marL="2286000" lvl="4" indent="-419100" rtl="0">
              <a:lnSpc>
                <a:spcPct val="115000"/>
              </a:lnSpc>
              <a:spcBef>
                <a:spcPts val="0"/>
              </a:spcBef>
              <a:spcAft>
                <a:spcPts val="0"/>
              </a:spcAft>
              <a:buSzPts val="3000"/>
              <a:buChar char="○"/>
              <a:defRPr sz="3000"/>
            </a:lvl5pPr>
            <a:lvl6pPr marL="2743200" lvl="5" indent="-419100" rtl="0">
              <a:lnSpc>
                <a:spcPct val="115000"/>
              </a:lnSpc>
              <a:spcBef>
                <a:spcPts val="0"/>
              </a:spcBef>
              <a:spcAft>
                <a:spcPts val="0"/>
              </a:spcAft>
              <a:buSzPts val="3000"/>
              <a:buChar char="■"/>
              <a:defRPr sz="3000"/>
            </a:lvl6pPr>
            <a:lvl7pPr marL="3200400" lvl="6" indent="-419100" rtl="0">
              <a:lnSpc>
                <a:spcPct val="115000"/>
              </a:lnSpc>
              <a:spcBef>
                <a:spcPts val="0"/>
              </a:spcBef>
              <a:spcAft>
                <a:spcPts val="0"/>
              </a:spcAft>
              <a:buSzPts val="3000"/>
              <a:buChar char="●"/>
              <a:defRPr sz="3000"/>
            </a:lvl7pPr>
            <a:lvl8pPr marL="3657600" lvl="7" indent="-419100" rtl="0">
              <a:lnSpc>
                <a:spcPct val="115000"/>
              </a:lnSpc>
              <a:spcBef>
                <a:spcPts val="0"/>
              </a:spcBef>
              <a:spcAft>
                <a:spcPts val="0"/>
              </a:spcAft>
              <a:buSzPts val="3000"/>
              <a:buChar char="○"/>
              <a:defRPr sz="3000"/>
            </a:lvl8pPr>
            <a:lvl9pPr marL="4114800" lvl="8" indent="-419100">
              <a:lnSpc>
                <a:spcPct val="115000"/>
              </a:lnSpc>
              <a:spcBef>
                <a:spcPts val="0"/>
              </a:spcBef>
              <a:spcAft>
                <a:spcPts val="0"/>
              </a:spcAft>
              <a:buSzPts val="3000"/>
              <a:buChar char="■"/>
              <a:defRPr sz="3000"/>
            </a:lvl9pPr>
          </a:lstStyle>
          <a:p>
            <a:endParaRPr/>
          </a:p>
        </p:txBody>
      </p:sp>
      <p:sp>
        <p:nvSpPr>
          <p:cNvPr id="30" name="Google Shape;30;p4"/>
          <p:cNvSpPr txBox="1"/>
          <p:nvPr/>
        </p:nvSpPr>
        <p:spPr>
          <a:xfrm>
            <a:off x="1216025" y="628969"/>
            <a:ext cx="19572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b="1">
                <a:solidFill>
                  <a:schemeClr val="dk1"/>
                </a:solidFill>
                <a:latin typeface="Raleway"/>
                <a:ea typeface="Raleway"/>
                <a:cs typeface="Raleway"/>
                <a:sym typeface="Raleway"/>
              </a:rPr>
              <a:t>“</a:t>
            </a:r>
            <a:endParaRPr sz="9600" b="1">
              <a:solidFill>
                <a:schemeClr val="dk1"/>
              </a:solidFill>
              <a:latin typeface="Raleway"/>
              <a:ea typeface="Raleway"/>
              <a:cs typeface="Raleway"/>
              <a:sym typeface="Raleway"/>
            </a:endParaRPr>
          </a:p>
        </p:txBody>
      </p:sp>
      <p:sp>
        <p:nvSpPr>
          <p:cNvPr id="31" name="Google Shape;31;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32" name="Google Shape;32;p4"/>
          <p:cNvSpPr/>
          <p:nvPr/>
        </p:nvSpPr>
        <p:spPr>
          <a:xfrm>
            <a:off x="1482850" y="-478441"/>
            <a:ext cx="1691129" cy="1577178"/>
          </a:xfrm>
          <a:custGeom>
            <a:avLst/>
            <a:gdLst/>
            <a:ahLst/>
            <a:cxnLst/>
            <a:rect l="l" t="t" r="r" b="b"/>
            <a:pathLst>
              <a:path w="1445409" h="1348015" extrusionOk="0">
                <a:moveTo>
                  <a:pt x="492691" y="421259"/>
                </a:moveTo>
                <a:cubicBezTo>
                  <a:pt x="546736" y="374376"/>
                  <a:pt x="506550" y="328822"/>
                  <a:pt x="452240" y="325297"/>
                </a:cubicBezTo>
                <a:cubicBezTo>
                  <a:pt x="437703" y="338522"/>
                  <a:pt x="422750" y="340218"/>
                  <a:pt x="407380" y="330384"/>
                </a:cubicBezTo>
                <a:cubicBezTo>
                  <a:pt x="394322" y="328376"/>
                  <a:pt x="380960" y="330411"/>
                  <a:pt x="369093" y="336217"/>
                </a:cubicBezTo>
                <a:cubicBezTo>
                  <a:pt x="343775" y="347837"/>
                  <a:pt x="325854" y="378907"/>
                  <a:pt x="318620" y="404493"/>
                </a:cubicBezTo>
                <a:cubicBezTo>
                  <a:pt x="300510" y="468556"/>
                  <a:pt x="338610" y="526138"/>
                  <a:pt x="406304" y="529061"/>
                </a:cubicBezTo>
                <a:cubicBezTo>
                  <a:pt x="452084" y="531070"/>
                  <a:pt x="546853" y="474829"/>
                  <a:pt x="492691" y="421259"/>
                </a:cubicBezTo>
                <a:close/>
                <a:moveTo>
                  <a:pt x="806093" y="553403"/>
                </a:moveTo>
                <a:cubicBezTo>
                  <a:pt x="864032" y="564265"/>
                  <a:pt x="924124" y="521524"/>
                  <a:pt x="930392" y="462341"/>
                </a:cubicBezTo>
                <a:cubicBezTo>
                  <a:pt x="934747" y="421194"/>
                  <a:pt x="911524" y="390637"/>
                  <a:pt x="888008" y="360229"/>
                </a:cubicBezTo>
                <a:cubicBezTo>
                  <a:pt x="878512" y="347947"/>
                  <a:pt x="852689" y="315763"/>
                  <a:pt x="837541" y="307306"/>
                </a:cubicBezTo>
                <a:cubicBezTo>
                  <a:pt x="745236" y="255777"/>
                  <a:pt x="651032" y="524324"/>
                  <a:pt x="806093" y="553403"/>
                </a:cubicBezTo>
                <a:close/>
                <a:moveTo>
                  <a:pt x="1083826" y="830258"/>
                </a:moveTo>
                <a:cubicBezTo>
                  <a:pt x="1079801" y="791969"/>
                  <a:pt x="1070117" y="727213"/>
                  <a:pt x="1030106" y="713603"/>
                </a:cubicBezTo>
                <a:cubicBezTo>
                  <a:pt x="977941" y="695852"/>
                  <a:pt x="917837" y="748911"/>
                  <a:pt x="900705" y="794225"/>
                </a:cubicBezTo>
                <a:cubicBezTo>
                  <a:pt x="846674" y="937153"/>
                  <a:pt x="1095414" y="940497"/>
                  <a:pt x="1083826" y="830258"/>
                </a:cubicBezTo>
                <a:close/>
                <a:moveTo>
                  <a:pt x="1153723" y="365685"/>
                </a:moveTo>
                <a:cubicBezTo>
                  <a:pt x="1227757" y="443844"/>
                  <a:pt x="1373575" y="337889"/>
                  <a:pt x="1313756" y="244001"/>
                </a:cubicBezTo>
                <a:cubicBezTo>
                  <a:pt x="1284024" y="197339"/>
                  <a:pt x="1207625" y="187534"/>
                  <a:pt x="1172242" y="234928"/>
                </a:cubicBezTo>
                <a:cubicBezTo>
                  <a:pt x="1156005" y="256658"/>
                  <a:pt x="1134000" y="344869"/>
                  <a:pt x="1153698" y="365685"/>
                </a:cubicBezTo>
                <a:close/>
                <a:moveTo>
                  <a:pt x="879329" y="119990"/>
                </a:moveTo>
                <a:cubicBezTo>
                  <a:pt x="929335" y="186030"/>
                  <a:pt x="1042129" y="103270"/>
                  <a:pt x="1010012" y="32615"/>
                </a:cubicBezTo>
                <a:cubicBezTo>
                  <a:pt x="971816" y="-51422"/>
                  <a:pt x="822401" y="44832"/>
                  <a:pt x="879329" y="119990"/>
                </a:cubicBezTo>
                <a:close/>
                <a:moveTo>
                  <a:pt x="523622" y="127566"/>
                </a:moveTo>
                <a:cubicBezTo>
                  <a:pt x="522857" y="127800"/>
                  <a:pt x="557437" y="154870"/>
                  <a:pt x="565559" y="156471"/>
                </a:cubicBezTo>
                <a:cubicBezTo>
                  <a:pt x="587395" y="160774"/>
                  <a:pt x="606490" y="152505"/>
                  <a:pt x="622597" y="138039"/>
                </a:cubicBezTo>
                <a:cubicBezTo>
                  <a:pt x="666672" y="98383"/>
                  <a:pt x="639345" y="41475"/>
                  <a:pt x="595666" y="13140"/>
                </a:cubicBezTo>
                <a:cubicBezTo>
                  <a:pt x="560846" y="-9439"/>
                  <a:pt x="521859" y="-469"/>
                  <a:pt x="490417" y="26446"/>
                </a:cubicBezTo>
                <a:cubicBezTo>
                  <a:pt x="450398" y="60671"/>
                  <a:pt x="448746" y="150612"/>
                  <a:pt x="523622" y="127566"/>
                </a:cubicBezTo>
                <a:close/>
                <a:moveTo>
                  <a:pt x="1427224" y="708794"/>
                </a:moveTo>
                <a:cubicBezTo>
                  <a:pt x="1434178" y="634064"/>
                  <a:pt x="1341050" y="658957"/>
                  <a:pt x="1307585" y="686759"/>
                </a:cubicBezTo>
                <a:cubicBezTo>
                  <a:pt x="1271567" y="716669"/>
                  <a:pt x="1247578" y="769125"/>
                  <a:pt x="1256166" y="816000"/>
                </a:cubicBezTo>
                <a:cubicBezTo>
                  <a:pt x="1289651" y="998565"/>
                  <a:pt x="1512373" y="774315"/>
                  <a:pt x="1427224" y="708794"/>
                </a:cubicBezTo>
                <a:close/>
                <a:moveTo>
                  <a:pt x="1181737" y="1055117"/>
                </a:moveTo>
                <a:cubicBezTo>
                  <a:pt x="1114776" y="1051559"/>
                  <a:pt x="1076540" y="1066018"/>
                  <a:pt x="1070292" y="1134780"/>
                </a:cubicBezTo>
                <a:cubicBezTo>
                  <a:pt x="1065670" y="1185693"/>
                  <a:pt x="1064543" y="1219899"/>
                  <a:pt x="1124971" y="1237274"/>
                </a:cubicBezTo>
                <a:cubicBezTo>
                  <a:pt x="1250274" y="1273295"/>
                  <a:pt x="1271132" y="1059868"/>
                  <a:pt x="1181763" y="1055117"/>
                </a:cubicBezTo>
                <a:close/>
                <a:moveTo>
                  <a:pt x="732396" y="1179401"/>
                </a:moveTo>
                <a:cubicBezTo>
                  <a:pt x="721326" y="1189770"/>
                  <a:pt x="679246" y="1175058"/>
                  <a:pt x="656710" y="1194683"/>
                </a:cubicBezTo>
                <a:cubicBezTo>
                  <a:pt x="638768" y="1211590"/>
                  <a:pt x="628956" y="1235391"/>
                  <a:pt x="629772" y="1260029"/>
                </a:cubicBezTo>
                <a:cubicBezTo>
                  <a:pt x="631860" y="1326295"/>
                  <a:pt x="702678" y="1364435"/>
                  <a:pt x="761467" y="1341577"/>
                </a:cubicBezTo>
                <a:cubicBezTo>
                  <a:pt x="880171" y="1295421"/>
                  <a:pt x="820541" y="1096925"/>
                  <a:pt x="732423" y="1179401"/>
                </a:cubicBezTo>
                <a:close/>
                <a:moveTo>
                  <a:pt x="666147" y="797511"/>
                </a:moveTo>
                <a:cubicBezTo>
                  <a:pt x="619045" y="714984"/>
                  <a:pt x="442154" y="856720"/>
                  <a:pt x="477628" y="933744"/>
                </a:cubicBezTo>
                <a:cubicBezTo>
                  <a:pt x="526973" y="1040905"/>
                  <a:pt x="725468" y="901457"/>
                  <a:pt x="666147" y="797511"/>
                </a:cubicBezTo>
                <a:close/>
                <a:moveTo>
                  <a:pt x="224876" y="726668"/>
                </a:moveTo>
                <a:cubicBezTo>
                  <a:pt x="153539" y="650557"/>
                  <a:pt x="11694" y="902481"/>
                  <a:pt x="177748" y="925099"/>
                </a:cubicBezTo>
                <a:cubicBezTo>
                  <a:pt x="298255" y="941515"/>
                  <a:pt x="318212" y="719377"/>
                  <a:pt x="224876" y="726668"/>
                </a:cubicBezTo>
                <a:close/>
                <a:moveTo>
                  <a:pt x="389620" y="1116932"/>
                </a:moveTo>
                <a:cubicBezTo>
                  <a:pt x="327863" y="1101682"/>
                  <a:pt x="237470" y="1169608"/>
                  <a:pt x="295092" y="1232129"/>
                </a:cubicBezTo>
                <a:cubicBezTo>
                  <a:pt x="371640" y="1315187"/>
                  <a:pt x="485089" y="1140515"/>
                  <a:pt x="389627" y="1116932"/>
                </a:cubicBezTo>
                <a:close/>
                <a:moveTo>
                  <a:pt x="161057" y="487078"/>
                </a:moveTo>
                <a:cubicBezTo>
                  <a:pt x="183374" y="457480"/>
                  <a:pt x="208373" y="385089"/>
                  <a:pt x="166748" y="360118"/>
                </a:cubicBezTo>
                <a:cubicBezTo>
                  <a:pt x="135896" y="341603"/>
                  <a:pt x="54616" y="373333"/>
                  <a:pt x="32487" y="391738"/>
                </a:cubicBezTo>
                <a:cubicBezTo>
                  <a:pt x="-65321" y="473164"/>
                  <a:pt x="81391" y="592716"/>
                  <a:pt x="161057" y="487078"/>
                </a:cubicBezTo>
                <a:close/>
                <a:moveTo>
                  <a:pt x="76699" y="484486"/>
                </a:moveTo>
                <a:cubicBezTo>
                  <a:pt x="84953" y="481244"/>
                  <a:pt x="92788" y="477021"/>
                  <a:pt x="100032" y="471906"/>
                </a:cubicBezTo>
                <a:cubicBezTo>
                  <a:pt x="93565" y="478172"/>
                  <a:pt x="85489" y="482526"/>
                  <a:pt x="76699" y="484486"/>
                </a:cubicBezTo>
                <a:close/>
                <a:moveTo>
                  <a:pt x="254484" y="173049"/>
                </a:moveTo>
                <a:cubicBezTo>
                  <a:pt x="323242" y="173049"/>
                  <a:pt x="356337" y="56199"/>
                  <a:pt x="274351" y="56199"/>
                </a:cubicBezTo>
                <a:cubicBezTo>
                  <a:pt x="205587" y="56173"/>
                  <a:pt x="172491" y="173023"/>
                  <a:pt x="254484" y="1730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4"/>
          <p:cNvSpPr/>
          <p:nvPr/>
        </p:nvSpPr>
        <p:spPr>
          <a:xfrm>
            <a:off x="7524748" y="2004302"/>
            <a:ext cx="2169605" cy="2139034"/>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4"/>
          <p:cNvSpPr/>
          <p:nvPr/>
        </p:nvSpPr>
        <p:spPr>
          <a:xfrm rot="5828734">
            <a:off x="6579602" y="3865726"/>
            <a:ext cx="2358243" cy="1159370"/>
          </a:xfrm>
          <a:custGeom>
            <a:avLst/>
            <a:gdLst/>
            <a:ahLst/>
            <a:cxnLst/>
            <a:rect l="l" t="t" r="r" b="b"/>
            <a:pathLst>
              <a:path w="2728778" h="1341534" extrusionOk="0">
                <a:moveTo>
                  <a:pt x="2727858" y="971865"/>
                </a:moveTo>
                <a:cubicBezTo>
                  <a:pt x="2662022" y="811650"/>
                  <a:pt x="2599698" y="650061"/>
                  <a:pt x="2540889" y="487098"/>
                </a:cubicBezTo>
                <a:cubicBezTo>
                  <a:pt x="2509539" y="400203"/>
                  <a:pt x="2479196" y="312951"/>
                  <a:pt x="2449860" y="225343"/>
                </a:cubicBezTo>
                <a:cubicBezTo>
                  <a:pt x="2433572" y="176691"/>
                  <a:pt x="2413699" y="33711"/>
                  <a:pt x="2369261" y="7263"/>
                </a:cubicBezTo>
                <a:cubicBezTo>
                  <a:pt x="2220183" y="-81480"/>
                  <a:pt x="2022959" y="670486"/>
                  <a:pt x="2005088" y="766409"/>
                </a:cubicBezTo>
                <a:lnTo>
                  <a:pt x="1865337" y="330248"/>
                </a:lnTo>
                <a:cubicBezTo>
                  <a:pt x="1847733" y="275297"/>
                  <a:pt x="1832638" y="161377"/>
                  <a:pt x="1794493" y="120269"/>
                </a:cubicBezTo>
                <a:cubicBezTo>
                  <a:pt x="1743936" y="65765"/>
                  <a:pt x="1696730" y="134449"/>
                  <a:pt x="1673636" y="175317"/>
                </a:cubicBezTo>
                <a:cubicBezTo>
                  <a:pt x="1532725" y="424648"/>
                  <a:pt x="1433672" y="703337"/>
                  <a:pt x="1369342" y="981741"/>
                </a:cubicBezTo>
                <a:cubicBezTo>
                  <a:pt x="1335812" y="807258"/>
                  <a:pt x="1310689" y="631297"/>
                  <a:pt x="1288321" y="455076"/>
                </a:cubicBezTo>
                <a:cubicBezTo>
                  <a:pt x="1277775" y="371868"/>
                  <a:pt x="1286240" y="249841"/>
                  <a:pt x="1254234" y="172978"/>
                </a:cubicBezTo>
                <a:cubicBezTo>
                  <a:pt x="1238347" y="134825"/>
                  <a:pt x="1212978" y="119984"/>
                  <a:pt x="1171917" y="143412"/>
                </a:cubicBezTo>
                <a:cubicBezTo>
                  <a:pt x="1121936" y="171928"/>
                  <a:pt x="1103360" y="253710"/>
                  <a:pt x="1079994" y="303625"/>
                </a:cubicBezTo>
                <a:lnTo>
                  <a:pt x="960796" y="558322"/>
                </a:lnTo>
                <a:cubicBezTo>
                  <a:pt x="886287" y="717505"/>
                  <a:pt x="811785" y="876689"/>
                  <a:pt x="737289" y="1035876"/>
                </a:cubicBezTo>
                <a:cubicBezTo>
                  <a:pt x="703260" y="851023"/>
                  <a:pt x="694251" y="662703"/>
                  <a:pt x="693045" y="475089"/>
                </a:cubicBezTo>
                <a:cubicBezTo>
                  <a:pt x="692644" y="412762"/>
                  <a:pt x="744004" y="92719"/>
                  <a:pt x="611649" y="163840"/>
                </a:cubicBezTo>
                <a:cubicBezTo>
                  <a:pt x="556749" y="193334"/>
                  <a:pt x="524198" y="292679"/>
                  <a:pt x="502867" y="347332"/>
                </a:cubicBezTo>
                <a:cubicBezTo>
                  <a:pt x="477349" y="414675"/>
                  <a:pt x="457547" y="484047"/>
                  <a:pt x="443669" y="554712"/>
                </a:cubicBezTo>
                <a:cubicBezTo>
                  <a:pt x="409499" y="720246"/>
                  <a:pt x="400346" y="890485"/>
                  <a:pt x="355630" y="1053919"/>
                </a:cubicBezTo>
                <a:cubicBezTo>
                  <a:pt x="285715" y="780155"/>
                  <a:pt x="210959" y="507689"/>
                  <a:pt x="131364" y="236523"/>
                </a:cubicBezTo>
                <a:cubicBezTo>
                  <a:pt x="118161" y="191558"/>
                  <a:pt x="113027" y="129290"/>
                  <a:pt x="50577" y="143198"/>
                </a:cubicBezTo>
                <a:cubicBezTo>
                  <a:pt x="-12470" y="157242"/>
                  <a:pt x="-3279" y="216354"/>
                  <a:pt x="8446" y="263094"/>
                </a:cubicBezTo>
                <a:cubicBezTo>
                  <a:pt x="43940" y="404564"/>
                  <a:pt x="90024" y="544084"/>
                  <a:pt x="128772" y="684757"/>
                </a:cubicBezTo>
                <a:cubicBezTo>
                  <a:pt x="166036" y="820038"/>
                  <a:pt x="202099" y="955643"/>
                  <a:pt x="236957" y="1091572"/>
                </a:cubicBezTo>
                <a:cubicBezTo>
                  <a:pt x="252616" y="1152628"/>
                  <a:pt x="281531" y="1400183"/>
                  <a:pt x="388193" y="1271824"/>
                </a:cubicBezTo>
                <a:cubicBezTo>
                  <a:pt x="462849" y="1181987"/>
                  <a:pt x="485276" y="1020568"/>
                  <a:pt x="504863" y="909402"/>
                </a:cubicBezTo>
                <a:cubicBezTo>
                  <a:pt x="529163" y="771484"/>
                  <a:pt x="540778" y="631070"/>
                  <a:pt x="574004" y="494803"/>
                </a:cubicBezTo>
                <a:cubicBezTo>
                  <a:pt x="575241" y="655256"/>
                  <a:pt x="582170" y="816046"/>
                  <a:pt x="604136" y="975125"/>
                </a:cubicBezTo>
                <a:cubicBezTo>
                  <a:pt x="613522" y="1043173"/>
                  <a:pt x="625027" y="1339795"/>
                  <a:pt x="745391" y="1256853"/>
                </a:cubicBezTo>
                <a:cubicBezTo>
                  <a:pt x="794464" y="1223043"/>
                  <a:pt x="818465" y="1123043"/>
                  <a:pt x="843860" y="1068779"/>
                </a:cubicBezTo>
                <a:cubicBezTo>
                  <a:pt x="878736" y="994262"/>
                  <a:pt x="913612" y="919746"/>
                  <a:pt x="948488" y="845229"/>
                </a:cubicBezTo>
                <a:cubicBezTo>
                  <a:pt x="1018243" y="696170"/>
                  <a:pt x="1087996" y="547134"/>
                  <a:pt x="1157748" y="398122"/>
                </a:cubicBezTo>
                <a:cubicBezTo>
                  <a:pt x="1180978" y="586423"/>
                  <a:pt x="1206639" y="774517"/>
                  <a:pt x="1240610" y="961223"/>
                </a:cubicBezTo>
                <a:cubicBezTo>
                  <a:pt x="1257080" y="1051741"/>
                  <a:pt x="1275481" y="1141916"/>
                  <a:pt x="1296488" y="1231474"/>
                </a:cubicBezTo>
                <a:cubicBezTo>
                  <a:pt x="1309192" y="1285680"/>
                  <a:pt x="1339526" y="1397462"/>
                  <a:pt x="1413974" y="1319763"/>
                </a:cubicBezTo>
                <a:cubicBezTo>
                  <a:pt x="1458277" y="1273529"/>
                  <a:pt x="1452573" y="1149479"/>
                  <a:pt x="1464648" y="1088092"/>
                </a:cubicBezTo>
                <a:cubicBezTo>
                  <a:pt x="1481578" y="1002001"/>
                  <a:pt x="1502116" y="916717"/>
                  <a:pt x="1526262" y="832241"/>
                </a:cubicBezTo>
                <a:cubicBezTo>
                  <a:pt x="1577535" y="652900"/>
                  <a:pt x="1644666" y="478475"/>
                  <a:pt x="1726863" y="311033"/>
                </a:cubicBezTo>
                <a:cubicBezTo>
                  <a:pt x="1780566" y="478649"/>
                  <a:pt x="1834269" y="646261"/>
                  <a:pt x="1887972" y="813868"/>
                </a:cubicBezTo>
                <a:cubicBezTo>
                  <a:pt x="1906483" y="871638"/>
                  <a:pt x="1954500" y="1194715"/>
                  <a:pt x="2067072" y="1089466"/>
                </a:cubicBezTo>
                <a:cubicBezTo>
                  <a:pt x="2107505" y="1051663"/>
                  <a:pt x="2094354" y="971930"/>
                  <a:pt x="2100077" y="920070"/>
                </a:cubicBezTo>
                <a:cubicBezTo>
                  <a:pt x="2109631" y="833719"/>
                  <a:pt x="2124428" y="748029"/>
                  <a:pt x="2144386" y="663474"/>
                </a:cubicBezTo>
                <a:cubicBezTo>
                  <a:pt x="2181645" y="504832"/>
                  <a:pt x="2237334" y="351093"/>
                  <a:pt x="2310317" y="205388"/>
                </a:cubicBezTo>
                <a:cubicBezTo>
                  <a:pt x="2376062" y="406506"/>
                  <a:pt x="2447122" y="605783"/>
                  <a:pt x="2523499" y="803220"/>
                </a:cubicBezTo>
                <a:cubicBezTo>
                  <a:pt x="2540467" y="847078"/>
                  <a:pt x="2557696" y="890835"/>
                  <a:pt x="2575183" y="934490"/>
                </a:cubicBezTo>
                <a:cubicBezTo>
                  <a:pt x="2586772" y="963420"/>
                  <a:pt x="2601525" y="1035053"/>
                  <a:pt x="2630783" y="1052519"/>
                </a:cubicBezTo>
                <a:cubicBezTo>
                  <a:pt x="2676789" y="1079978"/>
                  <a:pt x="2749669" y="1024878"/>
                  <a:pt x="2727858" y="9718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rot="2087446">
            <a:off x="-347111" y="4074972"/>
            <a:ext cx="1577102" cy="1380404"/>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a:off x="6000753" y="-218972"/>
            <a:ext cx="3409660" cy="862777"/>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7"/>
        <p:cNvGrpSpPr/>
        <p:nvPr/>
      </p:nvGrpSpPr>
      <p:grpSpPr>
        <a:xfrm>
          <a:off x="0" y="0"/>
          <a:ext cx="0" cy="0"/>
          <a:chOff x="0" y="0"/>
          <a:chExt cx="0" cy="0"/>
        </a:xfrm>
      </p:grpSpPr>
      <p:sp>
        <p:nvSpPr>
          <p:cNvPr id="38" name="Google Shape;38;p5"/>
          <p:cNvSpPr/>
          <p:nvPr/>
        </p:nvSpPr>
        <p:spPr>
          <a:xfrm>
            <a:off x="-258525" y="-549627"/>
            <a:ext cx="2337836" cy="2304895"/>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5"/>
          <p:cNvSpPr/>
          <p:nvPr/>
        </p:nvSpPr>
        <p:spPr>
          <a:xfrm rot="1832534">
            <a:off x="8091114" y="518904"/>
            <a:ext cx="1576304" cy="1379706"/>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5"/>
          <p:cNvSpPr/>
          <p:nvPr/>
        </p:nvSpPr>
        <p:spPr>
          <a:xfrm rot="-2178819">
            <a:off x="7229719" y="2940743"/>
            <a:ext cx="2971008" cy="1464977"/>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5"/>
          <p:cNvSpPr/>
          <p:nvPr/>
        </p:nvSpPr>
        <p:spPr>
          <a:xfrm>
            <a:off x="6757725" y="3704750"/>
            <a:ext cx="1568804" cy="1615431"/>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5"/>
          <p:cNvSpPr/>
          <p:nvPr/>
        </p:nvSpPr>
        <p:spPr>
          <a:xfrm>
            <a:off x="-608751" y="1003175"/>
            <a:ext cx="1262060" cy="1124021"/>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5"/>
          <p:cNvSpPr txBox="1">
            <a:spLocks noGrp="1"/>
          </p:cNvSpPr>
          <p:nvPr>
            <p:ph type="title"/>
          </p:nvPr>
        </p:nvSpPr>
        <p:spPr>
          <a:xfrm>
            <a:off x="1216025" y="1003175"/>
            <a:ext cx="6711900" cy="623100"/>
          </a:xfrm>
          <a:prstGeom prst="rect">
            <a:avLst/>
          </a:prstGeom>
        </p:spPr>
        <p:txBody>
          <a:bodyPr spcFirstLastPara="1" wrap="square" lIns="0" tIns="0" rIns="0" bIns="0"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44" name="Google Shape;44;p5"/>
          <p:cNvSpPr txBox="1">
            <a:spLocks noGrp="1"/>
          </p:cNvSpPr>
          <p:nvPr>
            <p:ph type="body" idx="1"/>
          </p:nvPr>
        </p:nvSpPr>
        <p:spPr>
          <a:xfrm>
            <a:off x="1216025" y="1863126"/>
            <a:ext cx="6711900" cy="24942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45" name="Google Shape;4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6"/>
        <p:cNvGrpSpPr/>
        <p:nvPr/>
      </p:nvGrpSpPr>
      <p:grpSpPr>
        <a:xfrm>
          <a:off x="0" y="0"/>
          <a:ext cx="0" cy="0"/>
          <a:chOff x="0" y="0"/>
          <a:chExt cx="0" cy="0"/>
        </a:xfrm>
      </p:grpSpPr>
      <p:sp>
        <p:nvSpPr>
          <p:cNvPr id="47" name="Google Shape;47;p6"/>
          <p:cNvSpPr/>
          <p:nvPr/>
        </p:nvSpPr>
        <p:spPr>
          <a:xfrm>
            <a:off x="-544275" y="3228500"/>
            <a:ext cx="1568804" cy="1615431"/>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6"/>
          <p:cNvSpPr/>
          <p:nvPr/>
        </p:nvSpPr>
        <p:spPr>
          <a:xfrm rot="5400000">
            <a:off x="7272240" y="3378547"/>
            <a:ext cx="1825737" cy="2198998"/>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6"/>
          <p:cNvSpPr/>
          <p:nvPr/>
        </p:nvSpPr>
        <p:spPr>
          <a:xfrm>
            <a:off x="685804" y="-380379"/>
            <a:ext cx="2346749" cy="2090071"/>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6"/>
          <p:cNvSpPr/>
          <p:nvPr/>
        </p:nvSpPr>
        <p:spPr>
          <a:xfrm>
            <a:off x="8237775" y="436811"/>
            <a:ext cx="1780932" cy="1755838"/>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rgbClr val="1D1D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6"/>
          <p:cNvSpPr/>
          <p:nvPr/>
        </p:nvSpPr>
        <p:spPr>
          <a:xfrm>
            <a:off x="602736" y="4310518"/>
            <a:ext cx="2574272" cy="1045975"/>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6"/>
          <p:cNvSpPr txBox="1">
            <a:spLocks noGrp="1"/>
          </p:cNvSpPr>
          <p:nvPr>
            <p:ph type="title"/>
          </p:nvPr>
        </p:nvSpPr>
        <p:spPr>
          <a:xfrm>
            <a:off x="1216025" y="1003175"/>
            <a:ext cx="6711900" cy="623100"/>
          </a:xfrm>
          <a:prstGeom prst="rect">
            <a:avLst/>
          </a:prstGeom>
        </p:spPr>
        <p:txBody>
          <a:bodyPr spcFirstLastPara="1" wrap="square" lIns="0" tIns="0" rIns="0" bIns="0"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53" name="Google Shape;53;p6"/>
          <p:cNvSpPr txBox="1">
            <a:spLocks noGrp="1"/>
          </p:cNvSpPr>
          <p:nvPr>
            <p:ph type="body" idx="1"/>
          </p:nvPr>
        </p:nvSpPr>
        <p:spPr>
          <a:xfrm>
            <a:off x="1216025" y="1863125"/>
            <a:ext cx="2988000" cy="3062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4" name="Google Shape;54;p6"/>
          <p:cNvSpPr txBox="1">
            <a:spLocks noGrp="1"/>
          </p:cNvSpPr>
          <p:nvPr>
            <p:ph type="body" idx="2"/>
          </p:nvPr>
        </p:nvSpPr>
        <p:spPr>
          <a:xfrm>
            <a:off x="4939920" y="1863125"/>
            <a:ext cx="2988000" cy="3062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5" name="Google Shape;55;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6"/>
        <p:cNvGrpSpPr/>
        <p:nvPr/>
      </p:nvGrpSpPr>
      <p:grpSpPr>
        <a:xfrm>
          <a:off x="0" y="0"/>
          <a:ext cx="0" cy="0"/>
          <a:chOff x="0" y="0"/>
          <a:chExt cx="0" cy="0"/>
        </a:xfrm>
      </p:grpSpPr>
      <p:sp>
        <p:nvSpPr>
          <p:cNvPr id="57" name="Google Shape;57;p7"/>
          <p:cNvSpPr/>
          <p:nvPr/>
        </p:nvSpPr>
        <p:spPr>
          <a:xfrm>
            <a:off x="7685537" y="1390705"/>
            <a:ext cx="2138785" cy="2202352"/>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7"/>
          <p:cNvSpPr/>
          <p:nvPr/>
        </p:nvSpPr>
        <p:spPr>
          <a:xfrm>
            <a:off x="-628647" y="-96447"/>
            <a:ext cx="3409660" cy="862777"/>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7"/>
          <p:cNvSpPr/>
          <p:nvPr/>
        </p:nvSpPr>
        <p:spPr>
          <a:xfrm>
            <a:off x="1183975" y="-519363"/>
            <a:ext cx="1832056" cy="1708609"/>
          </a:xfrm>
          <a:custGeom>
            <a:avLst/>
            <a:gdLst/>
            <a:ahLst/>
            <a:cxnLst/>
            <a:rect l="l" t="t" r="r" b="b"/>
            <a:pathLst>
              <a:path w="1445409" h="1348015" extrusionOk="0">
                <a:moveTo>
                  <a:pt x="492691" y="421259"/>
                </a:moveTo>
                <a:cubicBezTo>
                  <a:pt x="546736" y="374376"/>
                  <a:pt x="506550" y="328822"/>
                  <a:pt x="452240" y="325297"/>
                </a:cubicBezTo>
                <a:cubicBezTo>
                  <a:pt x="437703" y="338522"/>
                  <a:pt x="422750" y="340218"/>
                  <a:pt x="407380" y="330384"/>
                </a:cubicBezTo>
                <a:cubicBezTo>
                  <a:pt x="394322" y="328376"/>
                  <a:pt x="380960" y="330411"/>
                  <a:pt x="369093" y="336217"/>
                </a:cubicBezTo>
                <a:cubicBezTo>
                  <a:pt x="343775" y="347837"/>
                  <a:pt x="325854" y="378907"/>
                  <a:pt x="318620" y="404493"/>
                </a:cubicBezTo>
                <a:cubicBezTo>
                  <a:pt x="300510" y="468556"/>
                  <a:pt x="338610" y="526138"/>
                  <a:pt x="406304" y="529061"/>
                </a:cubicBezTo>
                <a:cubicBezTo>
                  <a:pt x="452084" y="531070"/>
                  <a:pt x="546853" y="474829"/>
                  <a:pt x="492691" y="421259"/>
                </a:cubicBezTo>
                <a:close/>
                <a:moveTo>
                  <a:pt x="806093" y="553403"/>
                </a:moveTo>
                <a:cubicBezTo>
                  <a:pt x="864032" y="564265"/>
                  <a:pt x="924124" y="521524"/>
                  <a:pt x="930392" y="462341"/>
                </a:cubicBezTo>
                <a:cubicBezTo>
                  <a:pt x="934747" y="421194"/>
                  <a:pt x="911524" y="390637"/>
                  <a:pt x="888008" y="360229"/>
                </a:cubicBezTo>
                <a:cubicBezTo>
                  <a:pt x="878512" y="347947"/>
                  <a:pt x="852689" y="315763"/>
                  <a:pt x="837541" y="307306"/>
                </a:cubicBezTo>
                <a:cubicBezTo>
                  <a:pt x="745236" y="255777"/>
                  <a:pt x="651032" y="524324"/>
                  <a:pt x="806093" y="553403"/>
                </a:cubicBezTo>
                <a:close/>
                <a:moveTo>
                  <a:pt x="1083826" y="830258"/>
                </a:moveTo>
                <a:cubicBezTo>
                  <a:pt x="1079801" y="791969"/>
                  <a:pt x="1070117" y="727213"/>
                  <a:pt x="1030106" y="713603"/>
                </a:cubicBezTo>
                <a:cubicBezTo>
                  <a:pt x="977941" y="695852"/>
                  <a:pt x="917837" y="748911"/>
                  <a:pt x="900705" y="794225"/>
                </a:cubicBezTo>
                <a:cubicBezTo>
                  <a:pt x="846674" y="937153"/>
                  <a:pt x="1095414" y="940497"/>
                  <a:pt x="1083826" y="830258"/>
                </a:cubicBezTo>
                <a:close/>
                <a:moveTo>
                  <a:pt x="1153723" y="365685"/>
                </a:moveTo>
                <a:cubicBezTo>
                  <a:pt x="1227757" y="443844"/>
                  <a:pt x="1373575" y="337889"/>
                  <a:pt x="1313756" y="244001"/>
                </a:cubicBezTo>
                <a:cubicBezTo>
                  <a:pt x="1284024" y="197339"/>
                  <a:pt x="1207625" y="187534"/>
                  <a:pt x="1172242" y="234928"/>
                </a:cubicBezTo>
                <a:cubicBezTo>
                  <a:pt x="1156005" y="256658"/>
                  <a:pt x="1134000" y="344869"/>
                  <a:pt x="1153698" y="365685"/>
                </a:cubicBezTo>
                <a:close/>
                <a:moveTo>
                  <a:pt x="879329" y="119990"/>
                </a:moveTo>
                <a:cubicBezTo>
                  <a:pt x="929335" y="186030"/>
                  <a:pt x="1042129" y="103270"/>
                  <a:pt x="1010012" y="32615"/>
                </a:cubicBezTo>
                <a:cubicBezTo>
                  <a:pt x="971816" y="-51422"/>
                  <a:pt x="822401" y="44832"/>
                  <a:pt x="879329" y="119990"/>
                </a:cubicBezTo>
                <a:close/>
                <a:moveTo>
                  <a:pt x="523622" y="127566"/>
                </a:moveTo>
                <a:cubicBezTo>
                  <a:pt x="522857" y="127800"/>
                  <a:pt x="557437" y="154870"/>
                  <a:pt x="565559" y="156471"/>
                </a:cubicBezTo>
                <a:cubicBezTo>
                  <a:pt x="587395" y="160774"/>
                  <a:pt x="606490" y="152505"/>
                  <a:pt x="622597" y="138039"/>
                </a:cubicBezTo>
                <a:cubicBezTo>
                  <a:pt x="666672" y="98383"/>
                  <a:pt x="639345" y="41475"/>
                  <a:pt x="595666" y="13140"/>
                </a:cubicBezTo>
                <a:cubicBezTo>
                  <a:pt x="560846" y="-9439"/>
                  <a:pt x="521859" y="-469"/>
                  <a:pt x="490417" y="26446"/>
                </a:cubicBezTo>
                <a:cubicBezTo>
                  <a:pt x="450398" y="60671"/>
                  <a:pt x="448746" y="150612"/>
                  <a:pt x="523622" y="127566"/>
                </a:cubicBezTo>
                <a:close/>
                <a:moveTo>
                  <a:pt x="1427224" y="708794"/>
                </a:moveTo>
                <a:cubicBezTo>
                  <a:pt x="1434178" y="634064"/>
                  <a:pt x="1341050" y="658957"/>
                  <a:pt x="1307585" y="686759"/>
                </a:cubicBezTo>
                <a:cubicBezTo>
                  <a:pt x="1271567" y="716669"/>
                  <a:pt x="1247578" y="769125"/>
                  <a:pt x="1256166" y="816000"/>
                </a:cubicBezTo>
                <a:cubicBezTo>
                  <a:pt x="1289651" y="998565"/>
                  <a:pt x="1512373" y="774315"/>
                  <a:pt x="1427224" y="708794"/>
                </a:cubicBezTo>
                <a:close/>
                <a:moveTo>
                  <a:pt x="1181737" y="1055117"/>
                </a:moveTo>
                <a:cubicBezTo>
                  <a:pt x="1114776" y="1051559"/>
                  <a:pt x="1076540" y="1066018"/>
                  <a:pt x="1070292" y="1134780"/>
                </a:cubicBezTo>
                <a:cubicBezTo>
                  <a:pt x="1065670" y="1185693"/>
                  <a:pt x="1064543" y="1219899"/>
                  <a:pt x="1124971" y="1237274"/>
                </a:cubicBezTo>
                <a:cubicBezTo>
                  <a:pt x="1250274" y="1273295"/>
                  <a:pt x="1271132" y="1059868"/>
                  <a:pt x="1181763" y="1055117"/>
                </a:cubicBezTo>
                <a:close/>
                <a:moveTo>
                  <a:pt x="732396" y="1179401"/>
                </a:moveTo>
                <a:cubicBezTo>
                  <a:pt x="721326" y="1189770"/>
                  <a:pt x="679246" y="1175058"/>
                  <a:pt x="656710" y="1194683"/>
                </a:cubicBezTo>
                <a:cubicBezTo>
                  <a:pt x="638768" y="1211590"/>
                  <a:pt x="628956" y="1235391"/>
                  <a:pt x="629772" y="1260029"/>
                </a:cubicBezTo>
                <a:cubicBezTo>
                  <a:pt x="631860" y="1326295"/>
                  <a:pt x="702678" y="1364435"/>
                  <a:pt x="761467" y="1341577"/>
                </a:cubicBezTo>
                <a:cubicBezTo>
                  <a:pt x="880171" y="1295421"/>
                  <a:pt x="820541" y="1096925"/>
                  <a:pt x="732423" y="1179401"/>
                </a:cubicBezTo>
                <a:close/>
                <a:moveTo>
                  <a:pt x="666147" y="797511"/>
                </a:moveTo>
                <a:cubicBezTo>
                  <a:pt x="619045" y="714984"/>
                  <a:pt x="442154" y="856720"/>
                  <a:pt x="477628" y="933744"/>
                </a:cubicBezTo>
                <a:cubicBezTo>
                  <a:pt x="526973" y="1040905"/>
                  <a:pt x="725468" y="901457"/>
                  <a:pt x="666147" y="797511"/>
                </a:cubicBezTo>
                <a:close/>
                <a:moveTo>
                  <a:pt x="224876" y="726668"/>
                </a:moveTo>
                <a:cubicBezTo>
                  <a:pt x="153539" y="650557"/>
                  <a:pt x="11694" y="902481"/>
                  <a:pt x="177748" y="925099"/>
                </a:cubicBezTo>
                <a:cubicBezTo>
                  <a:pt x="298255" y="941515"/>
                  <a:pt x="318212" y="719377"/>
                  <a:pt x="224876" y="726668"/>
                </a:cubicBezTo>
                <a:close/>
                <a:moveTo>
                  <a:pt x="389620" y="1116932"/>
                </a:moveTo>
                <a:cubicBezTo>
                  <a:pt x="327863" y="1101682"/>
                  <a:pt x="237470" y="1169608"/>
                  <a:pt x="295092" y="1232129"/>
                </a:cubicBezTo>
                <a:cubicBezTo>
                  <a:pt x="371640" y="1315187"/>
                  <a:pt x="485089" y="1140515"/>
                  <a:pt x="389627" y="1116932"/>
                </a:cubicBezTo>
                <a:close/>
                <a:moveTo>
                  <a:pt x="161057" y="487078"/>
                </a:moveTo>
                <a:cubicBezTo>
                  <a:pt x="183374" y="457480"/>
                  <a:pt x="208373" y="385089"/>
                  <a:pt x="166748" y="360118"/>
                </a:cubicBezTo>
                <a:cubicBezTo>
                  <a:pt x="135896" y="341603"/>
                  <a:pt x="54616" y="373333"/>
                  <a:pt x="32487" y="391738"/>
                </a:cubicBezTo>
                <a:cubicBezTo>
                  <a:pt x="-65321" y="473164"/>
                  <a:pt x="81391" y="592716"/>
                  <a:pt x="161057" y="487078"/>
                </a:cubicBezTo>
                <a:close/>
                <a:moveTo>
                  <a:pt x="76699" y="484486"/>
                </a:moveTo>
                <a:cubicBezTo>
                  <a:pt x="84953" y="481244"/>
                  <a:pt x="92788" y="477021"/>
                  <a:pt x="100032" y="471906"/>
                </a:cubicBezTo>
                <a:cubicBezTo>
                  <a:pt x="93565" y="478172"/>
                  <a:pt x="85489" y="482526"/>
                  <a:pt x="76699" y="484486"/>
                </a:cubicBezTo>
                <a:close/>
                <a:moveTo>
                  <a:pt x="254484" y="173049"/>
                </a:moveTo>
                <a:cubicBezTo>
                  <a:pt x="323242" y="173049"/>
                  <a:pt x="356337" y="56199"/>
                  <a:pt x="274351" y="56199"/>
                </a:cubicBezTo>
                <a:cubicBezTo>
                  <a:pt x="205587" y="56173"/>
                  <a:pt x="172491" y="173023"/>
                  <a:pt x="254484" y="1730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7"/>
          <p:cNvSpPr/>
          <p:nvPr/>
        </p:nvSpPr>
        <p:spPr>
          <a:xfrm>
            <a:off x="133349" y="3953347"/>
            <a:ext cx="1543088" cy="1521345"/>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7"/>
          <p:cNvSpPr/>
          <p:nvPr/>
        </p:nvSpPr>
        <p:spPr>
          <a:xfrm rot="4213030">
            <a:off x="-435731" y="3147919"/>
            <a:ext cx="1834203" cy="901739"/>
          </a:xfrm>
          <a:custGeom>
            <a:avLst/>
            <a:gdLst/>
            <a:ahLst/>
            <a:cxnLst/>
            <a:rect l="l" t="t" r="r" b="b"/>
            <a:pathLst>
              <a:path w="2728778" h="1341534" extrusionOk="0">
                <a:moveTo>
                  <a:pt x="2727858" y="971865"/>
                </a:moveTo>
                <a:cubicBezTo>
                  <a:pt x="2662022" y="811650"/>
                  <a:pt x="2599698" y="650061"/>
                  <a:pt x="2540889" y="487098"/>
                </a:cubicBezTo>
                <a:cubicBezTo>
                  <a:pt x="2509539" y="400203"/>
                  <a:pt x="2479196" y="312951"/>
                  <a:pt x="2449860" y="225343"/>
                </a:cubicBezTo>
                <a:cubicBezTo>
                  <a:pt x="2433572" y="176691"/>
                  <a:pt x="2413699" y="33711"/>
                  <a:pt x="2369261" y="7263"/>
                </a:cubicBezTo>
                <a:cubicBezTo>
                  <a:pt x="2220183" y="-81480"/>
                  <a:pt x="2022959" y="670486"/>
                  <a:pt x="2005088" y="766409"/>
                </a:cubicBezTo>
                <a:lnTo>
                  <a:pt x="1865337" y="330248"/>
                </a:lnTo>
                <a:cubicBezTo>
                  <a:pt x="1847733" y="275297"/>
                  <a:pt x="1832638" y="161377"/>
                  <a:pt x="1794493" y="120269"/>
                </a:cubicBezTo>
                <a:cubicBezTo>
                  <a:pt x="1743936" y="65765"/>
                  <a:pt x="1696730" y="134449"/>
                  <a:pt x="1673636" y="175317"/>
                </a:cubicBezTo>
                <a:cubicBezTo>
                  <a:pt x="1532725" y="424648"/>
                  <a:pt x="1433672" y="703337"/>
                  <a:pt x="1369342" y="981741"/>
                </a:cubicBezTo>
                <a:cubicBezTo>
                  <a:pt x="1335812" y="807258"/>
                  <a:pt x="1310689" y="631297"/>
                  <a:pt x="1288321" y="455076"/>
                </a:cubicBezTo>
                <a:cubicBezTo>
                  <a:pt x="1277775" y="371868"/>
                  <a:pt x="1286240" y="249841"/>
                  <a:pt x="1254234" y="172978"/>
                </a:cubicBezTo>
                <a:cubicBezTo>
                  <a:pt x="1238347" y="134825"/>
                  <a:pt x="1212978" y="119984"/>
                  <a:pt x="1171917" y="143412"/>
                </a:cubicBezTo>
                <a:cubicBezTo>
                  <a:pt x="1121936" y="171928"/>
                  <a:pt x="1103360" y="253710"/>
                  <a:pt x="1079994" y="303625"/>
                </a:cubicBezTo>
                <a:lnTo>
                  <a:pt x="960796" y="558322"/>
                </a:lnTo>
                <a:cubicBezTo>
                  <a:pt x="886287" y="717505"/>
                  <a:pt x="811785" y="876689"/>
                  <a:pt x="737289" y="1035876"/>
                </a:cubicBezTo>
                <a:cubicBezTo>
                  <a:pt x="703260" y="851023"/>
                  <a:pt x="694251" y="662703"/>
                  <a:pt x="693045" y="475089"/>
                </a:cubicBezTo>
                <a:cubicBezTo>
                  <a:pt x="692644" y="412762"/>
                  <a:pt x="744004" y="92719"/>
                  <a:pt x="611649" y="163840"/>
                </a:cubicBezTo>
                <a:cubicBezTo>
                  <a:pt x="556749" y="193334"/>
                  <a:pt x="524198" y="292679"/>
                  <a:pt x="502867" y="347332"/>
                </a:cubicBezTo>
                <a:cubicBezTo>
                  <a:pt x="477349" y="414675"/>
                  <a:pt x="457547" y="484047"/>
                  <a:pt x="443669" y="554712"/>
                </a:cubicBezTo>
                <a:cubicBezTo>
                  <a:pt x="409499" y="720246"/>
                  <a:pt x="400346" y="890485"/>
                  <a:pt x="355630" y="1053919"/>
                </a:cubicBezTo>
                <a:cubicBezTo>
                  <a:pt x="285715" y="780155"/>
                  <a:pt x="210959" y="507689"/>
                  <a:pt x="131364" y="236523"/>
                </a:cubicBezTo>
                <a:cubicBezTo>
                  <a:pt x="118161" y="191558"/>
                  <a:pt x="113027" y="129290"/>
                  <a:pt x="50577" y="143198"/>
                </a:cubicBezTo>
                <a:cubicBezTo>
                  <a:pt x="-12470" y="157242"/>
                  <a:pt x="-3279" y="216354"/>
                  <a:pt x="8446" y="263094"/>
                </a:cubicBezTo>
                <a:cubicBezTo>
                  <a:pt x="43940" y="404564"/>
                  <a:pt x="90024" y="544084"/>
                  <a:pt x="128772" y="684757"/>
                </a:cubicBezTo>
                <a:cubicBezTo>
                  <a:pt x="166036" y="820038"/>
                  <a:pt x="202099" y="955643"/>
                  <a:pt x="236957" y="1091572"/>
                </a:cubicBezTo>
                <a:cubicBezTo>
                  <a:pt x="252616" y="1152628"/>
                  <a:pt x="281531" y="1400183"/>
                  <a:pt x="388193" y="1271824"/>
                </a:cubicBezTo>
                <a:cubicBezTo>
                  <a:pt x="462849" y="1181987"/>
                  <a:pt x="485276" y="1020568"/>
                  <a:pt x="504863" y="909402"/>
                </a:cubicBezTo>
                <a:cubicBezTo>
                  <a:pt x="529163" y="771484"/>
                  <a:pt x="540778" y="631070"/>
                  <a:pt x="574004" y="494803"/>
                </a:cubicBezTo>
                <a:cubicBezTo>
                  <a:pt x="575241" y="655256"/>
                  <a:pt x="582170" y="816046"/>
                  <a:pt x="604136" y="975125"/>
                </a:cubicBezTo>
                <a:cubicBezTo>
                  <a:pt x="613522" y="1043173"/>
                  <a:pt x="625027" y="1339795"/>
                  <a:pt x="745391" y="1256853"/>
                </a:cubicBezTo>
                <a:cubicBezTo>
                  <a:pt x="794464" y="1223043"/>
                  <a:pt x="818465" y="1123043"/>
                  <a:pt x="843860" y="1068779"/>
                </a:cubicBezTo>
                <a:cubicBezTo>
                  <a:pt x="878736" y="994262"/>
                  <a:pt x="913612" y="919746"/>
                  <a:pt x="948488" y="845229"/>
                </a:cubicBezTo>
                <a:cubicBezTo>
                  <a:pt x="1018243" y="696170"/>
                  <a:pt x="1087996" y="547134"/>
                  <a:pt x="1157748" y="398122"/>
                </a:cubicBezTo>
                <a:cubicBezTo>
                  <a:pt x="1180978" y="586423"/>
                  <a:pt x="1206639" y="774517"/>
                  <a:pt x="1240610" y="961223"/>
                </a:cubicBezTo>
                <a:cubicBezTo>
                  <a:pt x="1257080" y="1051741"/>
                  <a:pt x="1275481" y="1141916"/>
                  <a:pt x="1296488" y="1231474"/>
                </a:cubicBezTo>
                <a:cubicBezTo>
                  <a:pt x="1309192" y="1285680"/>
                  <a:pt x="1339526" y="1397462"/>
                  <a:pt x="1413974" y="1319763"/>
                </a:cubicBezTo>
                <a:cubicBezTo>
                  <a:pt x="1458277" y="1273529"/>
                  <a:pt x="1452573" y="1149479"/>
                  <a:pt x="1464648" y="1088092"/>
                </a:cubicBezTo>
                <a:cubicBezTo>
                  <a:pt x="1481578" y="1002001"/>
                  <a:pt x="1502116" y="916717"/>
                  <a:pt x="1526262" y="832241"/>
                </a:cubicBezTo>
                <a:cubicBezTo>
                  <a:pt x="1577535" y="652900"/>
                  <a:pt x="1644666" y="478475"/>
                  <a:pt x="1726863" y="311033"/>
                </a:cubicBezTo>
                <a:cubicBezTo>
                  <a:pt x="1780566" y="478649"/>
                  <a:pt x="1834269" y="646261"/>
                  <a:pt x="1887972" y="813868"/>
                </a:cubicBezTo>
                <a:cubicBezTo>
                  <a:pt x="1906483" y="871638"/>
                  <a:pt x="1954500" y="1194715"/>
                  <a:pt x="2067072" y="1089466"/>
                </a:cubicBezTo>
                <a:cubicBezTo>
                  <a:pt x="2107505" y="1051663"/>
                  <a:pt x="2094354" y="971930"/>
                  <a:pt x="2100077" y="920070"/>
                </a:cubicBezTo>
                <a:cubicBezTo>
                  <a:pt x="2109631" y="833719"/>
                  <a:pt x="2124428" y="748029"/>
                  <a:pt x="2144386" y="663474"/>
                </a:cubicBezTo>
                <a:cubicBezTo>
                  <a:pt x="2181645" y="504832"/>
                  <a:pt x="2237334" y="351093"/>
                  <a:pt x="2310317" y="205388"/>
                </a:cubicBezTo>
                <a:cubicBezTo>
                  <a:pt x="2376062" y="406506"/>
                  <a:pt x="2447122" y="605783"/>
                  <a:pt x="2523499" y="803220"/>
                </a:cubicBezTo>
                <a:cubicBezTo>
                  <a:pt x="2540467" y="847078"/>
                  <a:pt x="2557696" y="890835"/>
                  <a:pt x="2575183" y="934490"/>
                </a:cubicBezTo>
                <a:cubicBezTo>
                  <a:pt x="2586772" y="963420"/>
                  <a:pt x="2601525" y="1035053"/>
                  <a:pt x="2630783" y="1052519"/>
                </a:cubicBezTo>
                <a:cubicBezTo>
                  <a:pt x="2676789" y="1079978"/>
                  <a:pt x="2749669" y="1024878"/>
                  <a:pt x="2727858" y="9718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7"/>
          <p:cNvSpPr txBox="1">
            <a:spLocks noGrp="1"/>
          </p:cNvSpPr>
          <p:nvPr>
            <p:ph type="title"/>
          </p:nvPr>
        </p:nvSpPr>
        <p:spPr>
          <a:xfrm>
            <a:off x="1216025" y="1003175"/>
            <a:ext cx="6711900" cy="6231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63" name="Google Shape;63;p7"/>
          <p:cNvSpPr txBox="1">
            <a:spLocks noGrp="1"/>
          </p:cNvSpPr>
          <p:nvPr>
            <p:ph type="body" idx="1"/>
          </p:nvPr>
        </p:nvSpPr>
        <p:spPr>
          <a:xfrm>
            <a:off x="1183975" y="1863125"/>
            <a:ext cx="2031300" cy="3062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4" name="Google Shape;64;p7"/>
          <p:cNvSpPr txBox="1">
            <a:spLocks noGrp="1"/>
          </p:cNvSpPr>
          <p:nvPr>
            <p:ph type="body" idx="2"/>
          </p:nvPr>
        </p:nvSpPr>
        <p:spPr>
          <a:xfrm>
            <a:off x="3542027" y="1863125"/>
            <a:ext cx="2031300" cy="3062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5" name="Google Shape;65;p7"/>
          <p:cNvSpPr txBox="1">
            <a:spLocks noGrp="1"/>
          </p:cNvSpPr>
          <p:nvPr>
            <p:ph type="body" idx="3"/>
          </p:nvPr>
        </p:nvSpPr>
        <p:spPr>
          <a:xfrm>
            <a:off x="5900079" y="1863125"/>
            <a:ext cx="2031300" cy="3062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6" name="Google Shape;66;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8"/>
          <p:cNvSpPr/>
          <p:nvPr/>
        </p:nvSpPr>
        <p:spPr>
          <a:xfrm rot="3886626">
            <a:off x="-462593" y="-88356"/>
            <a:ext cx="2184896" cy="1912394"/>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8"/>
          <p:cNvSpPr/>
          <p:nvPr/>
        </p:nvSpPr>
        <p:spPr>
          <a:xfrm rot="-1859020">
            <a:off x="564045" y="369917"/>
            <a:ext cx="1439126" cy="1790687"/>
          </a:xfrm>
          <a:custGeom>
            <a:avLst/>
            <a:gdLst/>
            <a:ahLst/>
            <a:cxnLst/>
            <a:rect l="l" t="t" r="r" b="b"/>
            <a:pathLst>
              <a:path w="1166698" h="1451708" extrusionOk="0">
                <a:moveTo>
                  <a:pt x="1104371" y="837588"/>
                </a:moveTo>
                <a:cubicBezTo>
                  <a:pt x="1157339" y="839253"/>
                  <a:pt x="1194466" y="769072"/>
                  <a:pt x="1156120" y="730764"/>
                </a:cubicBezTo>
                <a:cubicBezTo>
                  <a:pt x="1131024" y="705703"/>
                  <a:pt x="1056796" y="697790"/>
                  <a:pt x="1025113" y="689689"/>
                </a:cubicBezTo>
                <a:cubicBezTo>
                  <a:pt x="976107" y="677159"/>
                  <a:pt x="926719" y="666291"/>
                  <a:pt x="876948" y="657083"/>
                </a:cubicBezTo>
                <a:cubicBezTo>
                  <a:pt x="677677" y="619877"/>
                  <a:pt x="474788" y="606805"/>
                  <a:pt x="272508" y="599333"/>
                </a:cubicBezTo>
                <a:cubicBezTo>
                  <a:pt x="414956" y="553740"/>
                  <a:pt x="571313" y="560979"/>
                  <a:pt x="717526" y="532275"/>
                </a:cubicBezTo>
                <a:cubicBezTo>
                  <a:pt x="794658" y="517136"/>
                  <a:pt x="1076999" y="472088"/>
                  <a:pt x="1093897" y="375770"/>
                </a:cubicBezTo>
                <a:cubicBezTo>
                  <a:pt x="1113789" y="262426"/>
                  <a:pt x="822127" y="319425"/>
                  <a:pt x="765977" y="325964"/>
                </a:cubicBezTo>
                <a:cubicBezTo>
                  <a:pt x="606897" y="344506"/>
                  <a:pt x="447882" y="374454"/>
                  <a:pt x="287053" y="368537"/>
                </a:cubicBezTo>
                <a:cubicBezTo>
                  <a:pt x="439431" y="292342"/>
                  <a:pt x="597233" y="251823"/>
                  <a:pt x="756649" y="195920"/>
                </a:cubicBezTo>
                <a:cubicBezTo>
                  <a:pt x="814693" y="175563"/>
                  <a:pt x="895694" y="138493"/>
                  <a:pt x="910718" y="70515"/>
                </a:cubicBezTo>
                <a:cubicBezTo>
                  <a:pt x="930876" y="-20754"/>
                  <a:pt x="835343" y="1047"/>
                  <a:pt x="776717" y="5383"/>
                </a:cubicBezTo>
                <a:cubicBezTo>
                  <a:pt x="687594" y="11976"/>
                  <a:pt x="598499" y="18960"/>
                  <a:pt x="509432" y="26335"/>
                </a:cubicBezTo>
                <a:cubicBezTo>
                  <a:pt x="431931" y="32752"/>
                  <a:pt x="306479" y="19855"/>
                  <a:pt x="236334" y="53937"/>
                </a:cubicBezTo>
                <a:cubicBezTo>
                  <a:pt x="208463" y="67482"/>
                  <a:pt x="182471" y="96160"/>
                  <a:pt x="192129" y="129919"/>
                </a:cubicBezTo>
                <a:cubicBezTo>
                  <a:pt x="204289" y="172414"/>
                  <a:pt x="242686" y="162822"/>
                  <a:pt x="276281" y="161610"/>
                </a:cubicBezTo>
                <a:cubicBezTo>
                  <a:pt x="372209" y="158143"/>
                  <a:pt x="468786" y="144812"/>
                  <a:pt x="564475" y="137119"/>
                </a:cubicBezTo>
                <a:cubicBezTo>
                  <a:pt x="412228" y="187543"/>
                  <a:pt x="265424" y="253112"/>
                  <a:pt x="126269" y="332840"/>
                </a:cubicBezTo>
                <a:cubicBezTo>
                  <a:pt x="90944" y="353093"/>
                  <a:pt x="24111" y="392030"/>
                  <a:pt x="52047" y="444674"/>
                </a:cubicBezTo>
                <a:cubicBezTo>
                  <a:pt x="77365" y="492392"/>
                  <a:pt x="227551" y="483676"/>
                  <a:pt x="273435" y="484376"/>
                </a:cubicBezTo>
                <a:cubicBezTo>
                  <a:pt x="220065" y="499314"/>
                  <a:pt x="-60435" y="618289"/>
                  <a:pt x="47225" y="703305"/>
                </a:cubicBezTo>
                <a:cubicBezTo>
                  <a:pt x="88559" y="735949"/>
                  <a:pt x="224823" y="715074"/>
                  <a:pt x="277084" y="717213"/>
                </a:cubicBezTo>
                <a:cubicBezTo>
                  <a:pt x="367380" y="720900"/>
                  <a:pt x="457637" y="725897"/>
                  <a:pt x="547655" y="733998"/>
                </a:cubicBezTo>
                <a:cubicBezTo>
                  <a:pt x="432420" y="747080"/>
                  <a:pt x="319072" y="773366"/>
                  <a:pt x="209844" y="812339"/>
                </a:cubicBezTo>
                <a:cubicBezTo>
                  <a:pt x="152455" y="833395"/>
                  <a:pt x="3869" y="871742"/>
                  <a:pt x="78" y="949979"/>
                </a:cubicBezTo>
                <a:cubicBezTo>
                  <a:pt x="-4226" y="1038941"/>
                  <a:pt x="171193" y="998229"/>
                  <a:pt x="226618" y="998585"/>
                </a:cubicBezTo>
                <a:cubicBezTo>
                  <a:pt x="358205" y="999423"/>
                  <a:pt x="489566" y="1006593"/>
                  <a:pt x="620703" y="1020095"/>
                </a:cubicBezTo>
                <a:lnTo>
                  <a:pt x="343859" y="1065701"/>
                </a:lnTo>
                <a:cubicBezTo>
                  <a:pt x="293567" y="1073983"/>
                  <a:pt x="218970" y="1068449"/>
                  <a:pt x="193776" y="1122952"/>
                </a:cubicBezTo>
                <a:cubicBezTo>
                  <a:pt x="159896" y="1196238"/>
                  <a:pt x="239990" y="1199050"/>
                  <a:pt x="288304" y="1207126"/>
                </a:cubicBezTo>
                <a:lnTo>
                  <a:pt x="693829" y="1274915"/>
                </a:lnTo>
                <a:cubicBezTo>
                  <a:pt x="633090" y="1284831"/>
                  <a:pt x="504240" y="1280385"/>
                  <a:pt x="458545" y="1324364"/>
                </a:cubicBezTo>
                <a:cubicBezTo>
                  <a:pt x="416096" y="1365193"/>
                  <a:pt x="436721" y="1406761"/>
                  <a:pt x="481807" y="1429710"/>
                </a:cubicBezTo>
                <a:cubicBezTo>
                  <a:pt x="540629" y="1459645"/>
                  <a:pt x="629803" y="1468154"/>
                  <a:pt x="683076" y="1426418"/>
                </a:cubicBezTo>
                <a:lnTo>
                  <a:pt x="693220" y="1408239"/>
                </a:lnTo>
                <a:cubicBezTo>
                  <a:pt x="691327" y="1385228"/>
                  <a:pt x="703536" y="1376803"/>
                  <a:pt x="729848" y="1382964"/>
                </a:cubicBezTo>
                <a:cubicBezTo>
                  <a:pt x="766793" y="1367650"/>
                  <a:pt x="820934" y="1368097"/>
                  <a:pt x="860544" y="1361635"/>
                </a:cubicBezTo>
                <a:cubicBezTo>
                  <a:pt x="920823" y="1351797"/>
                  <a:pt x="1017030" y="1355505"/>
                  <a:pt x="1070673" y="1324837"/>
                </a:cubicBezTo>
                <a:cubicBezTo>
                  <a:pt x="1105855" y="1304746"/>
                  <a:pt x="1127621" y="1251267"/>
                  <a:pt x="1092185" y="1222155"/>
                </a:cubicBezTo>
                <a:cubicBezTo>
                  <a:pt x="1051435" y="1188675"/>
                  <a:pt x="922048" y="1190891"/>
                  <a:pt x="872393" y="1182622"/>
                </a:cubicBezTo>
                <a:lnTo>
                  <a:pt x="601180" y="1137256"/>
                </a:lnTo>
                <a:lnTo>
                  <a:pt x="936334" y="1082045"/>
                </a:lnTo>
                <a:cubicBezTo>
                  <a:pt x="979858" y="1074878"/>
                  <a:pt x="1108889" y="1042376"/>
                  <a:pt x="1044312" y="968747"/>
                </a:cubicBezTo>
                <a:cubicBezTo>
                  <a:pt x="1020517" y="941618"/>
                  <a:pt x="933320" y="941716"/>
                  <a:pt x="899997" y="936343"/>
                </a:cubicBezTo>
                <a:cubicBezTo>
                  <a:pt x="841490" y="926881"/>
                  <a:pt x="782803" y="918642"/>
                  <a:pt x="723936" y="911625"/>
                </a:cubicBezTo>
                <a:cubicBezTo>
                  <a:pt x="600353" y="896901"/>
                  <a:pt x="476300" y="887594"/>
                  <a:pt x="351779" y="883706"/>
                </a:cubicBezTo>
                <a:cubicBezTo>
                  <a:pt x="597012" y="821094"/>
                  <a:pt x="853485" y="829701"/>
                  <a:pt x="1104371" y="8375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8"/>
          <p:cNvSpPr txBox="1">
            <a:spLocks noGrp="1"/>
          </p:cNvSpPr>
          <p:nvPr>
            <p:ph type="title"/>
          </p:nvPr>
        </p:nvSpPr>
        <p:spPr>
          <a:xfrm>
            <a:off x="1216025" y="1003175"/>
            <a:ext cx="6711900" cy="623100"/>
          </a:xfrm>
          <a:prstGeom prst="rect">
            <a:avLst/>
          </a:prstGeom>
        </p:spPr>
        <p:txBody>
          <a:bodyPr spcFirstLastPara="1" wrap="square" lIns="0" tIns="0" rIns="0" bIns="0"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71" name="Google Shape;71;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72" name="Google Shape;72;p8"/>
          <p:cNvSpPr/>
          <p:nvPr/>
        </p:nvSpPr>
        <p:spPr>
          <a:xfrm>
            <a:off x="630174" y="4286374"/>
            <a:ext cx="2080693" cy="1853115"/>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8"/>
          <p:cNvSpPr/>
          <p:nvPr/>
        </p:nvSpPr>
        <p:spPr>
          <a:xfrm>
            <a:off x="-327075" y="4286376"/>
            <a:ext cx="1543088" cy="1521345"/>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8"/>
          <p:cNvSpPr/>
          <p:nvPr/>
        </p:nvSpPr>
        <p:spPr>
          <a:xfrm rot="10039177">
            <a:off x="6208704" y="4295609"/>
            <a:ext cx="2660802" cy="1303235"/>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8"/>
          <p:cNvSpPr/>
          <p:nvPr/>
        </p:nvSpPr>
        <p:spPr>
          <a:xfrm>
            <a:off x="7826250" y="448624"/>
            <a:ext cx="1857351" cy="1732199"/>
          </a:xfrm>
          <a:custGeom>
            <a:avLst/>
            <a:gdLst/>
            <a:ahLst/>
            <a:cxnLst/>
            <a:rect l="l" t="t" r="r" b="b"/>
            <a:pathLst>
              <a:path w="1445409" h="1348015" extrusionOk="0">
                <a:moveTo>
                  <a:pt x="492691" y="421259"/>
                </a:moveTo>
                <a:cubicBezTo>
                  <a:pt x="546736" y="374376"/>
                  <a:pt x="506550" y="328822"/>
                  <a:pt x="452240" y="325297"/>
                </a:cubicBezTo>
                <a:cubicBezTo>
                  <a:pt x="437703" y="338522"/>
                  <a:pt x="422750" y="340218"/>
                  <a:pt x="407380" y="330384"/>
                </a:cubicBezTo>
                <a:cubicBezTo>
                  <a:pt x="394322" y="328376"/>
                  <a:pt x="380960" y="330411"/>
                  <a:pt x="369093" y="336217"/>
                </a:cubicBezTo>
                <a:cubicBezTo>
                  <a:pt x="343775" y="347837"/>
                  <a:pt x="325854" y="378907"/>
                  <a:pt x="318620" y="404493"/>
                </a:cubicBezTo>
                <a:cubicBezTo>
                  <a:pt x="300510" y="468556"/>
                  <a:pt x="338610" y="526138"/>
                  <a:pt x="406304" y="529061"/>
                </a:cubicBezTo>
                <a:cubicBezTo>
                  <a:pt x="452084" y="531070"/>
                  <a:pt x="546853" y="474829"/>
                  <a:pt x="492691" y="421259"/>
                </a:cubicBezTo>
                <a:close/>
                <a:moveTo>
                  <a:pt x="806093" y="553403"/>
                </a:moveTo>
                <a:cubicBezTo>
                  <a:pt x="864032" y="564265"/>
                  <a:pt x="924124" y="521524"/>
                  <a:pt x="930392" y="462341"/>
                </a:cubicBezTo>
                <a:cubicBezTo>
                  <a:pt x="934747" y="421194"/>
                  <a:pt x="911524" y="390637"/>
                  <a:pt x="888008" y="360229"/>
                </a:cubicBezTo>
                <a:cubicBezTo>
                  <a:pt x="878512" y="347947"/>
                  <a:pt x="852689" y="315763"/>
                  <a:pt x="837541" y="307306"/>
                </a:cubicBezTo>
                <a:cubicBezTo>
                  <a:pt x="745236" y="255777"/>
                  <a:pt x="651032" y="524324"/>
                  <a:pt x="806093" y="553403"/>
                </a:cubicBezTo>
                <a:close/>
                <a:moveTo>
                  <a:pt x="1083826" y="830258"/>
                </a:moveTo>
                <a:cubicBezTo>
                  <a:pt x="1079801" y="791969"/>
                  <a:pt x="1070117" y="727213"/>
                  <a:pt x="1030106" y="713603"/>
                </a:cubicBezTo>
                <a:cubicBezTo>
                  <a:pt x="977941" y="695852"/>
                  <a:pt x="917837" y="748911"/>
                  <a:pt x="900705" y="794225"/>
                </a:cubicBezTo>
                <a:cubicBezTo>
                  <a:pt x="846674" y="937153"/>
                  <a:pt x="1095414" y="940497"/>
                  <a:pt x="1083826" y="830258"/>
                </a:cubicBezTo>
                <a:close/>
                <a:moveTo>
                  <a:pt x="1153723" y="365685"/>
                </a:moveTo>
                <a:cubicBezTo>
                  <a:pt x="1227757" y="443844"/>
                  <a:pt x="1373575" y="337889"/>
                  <a:pt x="1313756" y="244001"/>
                </a:cubicBezTo>
                <a:cubicBezTo>
                  <a:pt x="1284024" y="197339"/>
                  <a:pt x="1207625" y="187534"/>
                  <a:pt x="1172242" y="234928"/>
                </a:cubicBezTo>
                <a:cubicBezTo>
                  <a:pt x="1156005" y="256658"/>
                  <a:pt x="1134000" y="344869"/>
                  <a:pt x="1153698" y="365685"/>
                </a:cubicBezTo>
                <a:close/>
                <a:moveTo>
                  <a:pt x="879329" y="119990"/>
                </a:moveTo>
                <a:cubicBezTo>
                  <a:pt x="929335" y="186030"/>
                  <a:pt x="1042129" y="103270"/>
                  <a:pt x="1010012" y="32615"/>
                </a:cubicBezTo>
                <a:cubicBezTo>
                  <a:pt x="971816" y="-51422"/>
                  <a:pt x="822401" y="44832"/>
                  <a:pt x="879329" y="119990"/>
                </a:cubicBezTo>
                <a:close/>
                <a:moveTo>
                  <a:pt x="523622" y="127566"/>
                </a:moveTo>
                <a:cubicBezTo>
                  <a:pt x="522857" y="127800"/>
                  <a:pt x="557437" y="154870"/>
                  <a:pt x="565559" y="156471"/>
                </a:cubicBezTo>
                <a:cubicBezTo>
                  <a:pt x="587395" y="160774"/>
                  <a:pt x="606490" y="152505"/>
                  <a:pt x="622597" y="138039"/>
                </a:cubicBezTo>
                <a:cubicBezTo>
                  <a:pt x="666672" y="98383"/>
                  <a:pt x="639345" y="41475"/>
                  <a:pt x="595666" y="13140"/>
                </a:cubicBezTo>
                <a:cubicBezTo>
                  <a:pt x="560846" y="-9439"/>
                  <a:pt x="521859" y="-469"/>
                  <a:pt x="490417" y="26446"/>
                </a:cubicBezTo>
                <a:cubicBezTo>
                  <a:pt x="450398" y="60671"/>
                  <a:pt x="448746" y="150612"/>
                  <a:pt x="523622" y="127566"/>
                </a:cubicBezTo>
                <a:close/>
                <a:moveTo>
                  <a:pt x="1427224" y="708794"/>
                </a:moveTo>
                <a:cubicBezTo>
                  <a:pt x="1434178" y="634064"/>
                  <a:pt x="1341050" y="658957"/>
                  <a:pt x="1307585" y="686759"/>
                </a:cubicBezTo>
                <a:cubicBezTo>
                  <a:pt x="1271567" y="716669"/>
                  <a:pt x="1247578" y="769125"/>
                  <a:pt x="1256166" y="816000"/>
                </a:cubicBezTo>
                <a:cubicBezTo>
                  <a:pt x="1289651" y="998565"/>
                  <a:pt x="1512373" y="774315"/>
                  <a:pt x="1427224" y="708794"/>
                </a:cubicBezTo>
                <a:close/>
                <a:moveTo>
                  <a:pt x="1181737" y="1055117"/>
                </a:moveTo>
                <a:cubicBezTo>
                  <a:pt x="1114776" y="1051559"/>
                  <a:pt x="1076540" y="1066018"/>
                  <a:pt x="1070292" y="1134780"/>
                </a:cubicBezTo>
                <a:cubicBezTo>
                  <a:pt x="1065670" y="1185693"/>
                  <a:pt x="1064543" y="1219899"/>
                  <a:pt x="1124971" y="1237274"/>
                </a:cubicBezTo>
                <a:cubicBezTo>
                  <a:pt x="1250274" y="1273295"/>
                  <a:pt x="1271132" y="1059868"/>
                  <a:pt x="1181763" y="1055117"/>
                </a:cubicBezTo>
                <a:close/>
                <a:moveTo>
                  <a:pt x="732396" y="1179401"/>
                </a:moveTo>
                <a:cubicBezTo>
                  <a:pt x="721326" y="1189770"/>
                  <a:pt x="679246" y="1175058"/>
                  <a:pt x="656710" y="1194683"/>
                </a:cubicBezTo>
                <a:cubicBezTo>
                  <a:pt x="638768" y="1211590"/>
                  <a:pt x="628956" y="1235391"/>
                  <a:pt x="629772" y="1260029"/>
                </a:cubicBezTo>
                <a:cubicBezTo>
                  <a:pt x="631860" y="1326295"/>
                  <a:pt x="702678" y="1364435"/>
                  <a:pt x="761467" y="1341577"/>
                </a:cubicBezTo>
                <a:cubicBezTo>
                  <a:pt x="880171" y="1295421"/>
                  <a:pt x="820541" y="1096925"/>
                  <a:pt x="732423" y="1179401"/>
                </a:cubicBezTo>
                <a:close/>
                <a:moveTo>
                  <a:pt x="666147" y="797511"/>
                </a:moveTo>
                <a:cubicBezTo>
                  <a:pt x="619045" y="714984"/>
                  <a:pt x="442154" y="856720"/>
                  <a:pt x="477628" y="933744"/>
                </a:cubicBezTo>
                <a:cubicBezTo>
                  <a:pt x="526973" y="1040905"/>
                  <a:pt x="725468" y="901457"/>
                  <a:pt x="666147" y="797511"/>
                </a:cubicBezTo>
                <a:close/>
                <a:moveTo>
                  <a:pt x="224876" y="726668"/>
                </a:moveTo>
                <a:cubicBezTo>
                  <a:pt x="153539" y="650557"/>
                  <a:pt x="11694" y="902481"/>
                  <a:pt x="177748" y="925099"/>
                </a:cubicBezTo>
                <a:cubicBezTo>
                  <a:pt x="298255" y="941515"/>
                  <a:pt x="318212" y="719377"/>
                  <a:pt x="224876" y="726668"/>
                </a:cubicBezTo>
                <a:close/>
                <a:moveTo>
                  <a:pt x="389620" y="1116932"/>
                </a:moveTo>
                <a:cubicBezTo>
                  <a:pt x="327863" y="1101682"/>
                  <a:pt x="237470" y="1169608"/>
                  <a:pt x="295092" y="1232129"/>
                </a:cubicBezTo>
                <a:cubicBezTo>
                  <a:pt x="371640" y="1315187"/>
                  <a:pt x="485089" y="1140515"/>
                  <a:pt x="389627" y="1116932"/>
                </a:cubicBezTo>
                <a:close/>
                <a:moveTo>
                  <a:pt x="161057" y="487078"/>
                </a:moveTo>
                <a:cubicBezTo>
                  <a:pt x="183374" y="457480"/>
                  <a:pt x="208373" y="385089"/>
                  <a:pt x="166748" y="360118"/>
                </a:cubicBezTo>
                <a:cubicBezTo>
                  <a:pt x="135896" y="341603"/>
                  <a:pt x="54616" y="373333"/>
                  <a:pt x="32487" y="391738"/>
                </a:cubicBezTo>
                <a:cubicBezTo>
                  <a:pt x="-65321" y="473164"/>
                  <a:pt x="81391" y="592716"/>
                  <a:pt x="161057" y="487078"/>
                </a:cubicBezTo>
                <a:close/>
                <a:moveTo>
                  <a:pt x="76699" y="484486"/>
                </a:moveTo>
                <a:cubicBezTo>
                  <a:pt x="84953" y="481244"/>
                  <a:pt x="92788" y="477021"/>
                  <a:pt x="100032" y="471906"/>
                </a:cubicBezTo>
                <a:cubicBezTo>
                  <a:pt x="93565" y="478172"/>
                  <a:pt x="85489" y="482526"/>
                  <a:pt x="76699" y="484486"/>
                </a:cubicBezTo>
                <a:close/>
                <a:moveTo>
                  <a:pt x="254484" y="173049"/>
                </a:moveTo>
                <a:cubicBezTo>
                  <a:pt x="323242" y="173049"/>
                  <a:pt x="356337" y="56199"/>
                  <a:pt x="274351" y="56199"/>
                </a:cubicBezTo>
                <a:cubicBezTo>
                  <a:pt x="205587" y="56173"/>
                  <a:pt x="172491" y="173023"/>
                  <a:pt x="254484" y="1730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with scribbles 1">
  <p:cSld name="BLANK_1">
    <p:spTree>
      <p:nvGrpSpPr>
        <p:cNvPr id="1" name="Shape 86"/>
        <p:cNvGrpSpPr/>
        <p:nvPr/>
      </p:nvGrpSpPr>
      <p:grpSpPr>
        <a:xfrm>
          <a:off x="0" y="0"/>
          <a:ext cx="0" cy="0"/>
          <a:chOff x="0" y="0"/>
          <a:chExt cx="0" cy="0"/>
        </a:xfrm>
      </p:grpSpPr>
      <p:sp>
        <p:nvSpPr>
          <p:cNvPr id="87" name="Google Shape;87;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88" name="Google Shape;88;p11"/>
          <p:cNvSpPr/>
          <p:nvPr/>
        </p:nvSpPr>
        <p:spPr>
          <a:xfrm>
            <a:off x="-296625" y="-263875"/>
            <a:ext cx="2030379" cy="2001770"/>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1"/>
          <p:cNvSpPr/>
          <p:nvPr/>
        </p:nvSpPr>
        <p:spPr>
          <a:xfrm rot="1832534">
            <a:off x="8091114" y="518904"/>
            <a:ext cx="1576304" cy="1379706"/>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1"/>
          <p:cNvSpPr/>
          <p:nvPr/>
        </p:nvSpPr>
        <p:spPr>
          <a:xfrm rot="-2178819">
            <a:off x="7229719" y="2940743"/>
            <a:ext cx="2971008" cy="1464977"/>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1"/>
          <p:cNvSpPr/>
          <p:nvPr/>
        </p:nvSpPr>
        <p:spPr>
          <a:xfrm>
            <a:off x="6757725" y="3704750"/>
            <a:ext cx="1568804" cy="1615431"/>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1"/>
          <p:cNvSpPr/>
          <p:nvPr/>
        </p:nvSpPr>
        <p:spPr>
          <a:xfrm>
            <a:off x="-494451" y="1212725"/>
            <a:ext cx="1262060" cy="1124021"/>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16025" y="1003175"/>
            <a:ext cx="6711900" cy="6231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dk1"/>
              </a:buClr>
              <a:buSzPts val="4200"/>
              <a:buFont typeface="Raleway Thin"/>
              <a:buNone/>
              <a:defRPr sz="4200">
                <a:solidFill>
                  <a:schemeClr val="dk1"/>
                </a:solidFill>
                <a:latin typeface="Raleway Thin"/>
                <a:ea typeface="Raleway Thin"/>
                <a:cs typeface="Raleway Thin"/>
                <a:sym typeface="Raleway Thin"/>
              </a:defRPr>
            </a:lvl1pPr>
            <a:lvl2pPr lvl="1">
              <a:spcBef>
                <a:spcPts val="0"/>
              </a:spcBef>
              <a:spcAft>
                <a:spcPts val="0"/>
              </a:spcAft>
              <a:buClr>
                <a:schemeClr val="dk1"/>
              </a:buClr>
              <a:buSzPts val="4200"/>
              <a:buFont typeface="Raleway Thin"/>
              <a:buNone/>
              <a:defRPr sz="4200">
                <a:solidFill>
                  <a:schemeClr val="dk1"/>
                </a:solidFill>
                <a:latin typeface="Raleway Thin"/>
                <a:ea typeface="Raleway Thin"/>
                <a:cs typeface="Raleway Thin"/>
                <a:sym typeface="Raleway Thin"/>
              </a:defRPr>
            </a:lvl2pPr>
            <a:lvl3pPr lvl="2">
              <a:spcBef>
                <a:spcPts val="0"/>
              </a:spcBef>
              <a:spcAft>
                <a:spcPts val="0"/>
              </a:spcAft>
              <a:buClr>
                <a:schemeClr val="dk1"/>
              </a:buClr>
              <a:buSzPts val="4200"/>
              <a:buFont typeface="Raleway Thin"/>
              <a:buNone/>
              <a:defRPr sz="4200">
                <a:solidFill>
                  <a:schemeClr val="dk1"/>
                </a:solidFill>
                <a:latin typeface="Raleway Thin"/>
                <a:ea typeface="Raleway Thin"/>
                <a:cs typeface="Raleway Thin"/>
                <a:sym typeface="Raleway Thin"/>
              </a:defRPr>
            </a:lvl3pPr>
            <a:lvl4pPr lvl="3">
              <a:spcBef>
                <a:spcPts val="0"/>
              </a:spcBef>
              <a:spcAft>
                <a:spcPts val="0"/>
              </a:spcAft>
              <a:buClr>
                <a:schemeClr val="dk1"/>
              </a:buClr>
              <a:buSzPts val="4200"/>
              <a:buFont typeface="Raleway Thin"/>
              <a:buNone/>
              <a:defRPr sz="4200">
                <a:solidFill>
                  <a:schemeClr val="dk1"/>
                </a:solidFill>
                <a:latin typeface="Raleway Thin"/>
                <a:ea typeface="Raleway Thin"/>
                <a:cs typeface="Raleway Thin"/>
                <a:sym typeface="Raleway Thin"/>
              </a:defRPr>
            </a:lvl4pPr>
            <a:lvl5pPr lvl="4">
              <a:spcBef>
                <a:spcPts val="0"/>
              </a:spcBef>
              <a:spcAft>
                <a:spcPts val="0"/>
              </a:spcAft>
              <a:buClr>
                <a:schemeClr val="dk1"/>
              </a:buClr>
              <a:buSzPts val="4200"/>
              <a:buFont typeface="Raleway Thin"/>
              <a:buNone/>
              <a:defRPr sz="4200">
                <a:solidFill>
                  <a:schemeClr val="dk1"/>
                </a:solidFill>
                <a:latin typeface="Raleway Thin"/>
                <a:ea typeface="Raleway Thin"/>
                <a:cs typeface="Raleway Thin"/>
                <a:sym typeface="Raleway Thin"/>
              </a:defRPr>
            </a:lvl5pPr>
            <a:lvl6pPr lvl="5">
              <a:spcBef>
                <a:spcPts val="0"/>
              </a:spcBef>
              <a:spcAft>
                <a:spcPts val="0"/>
              </a:spcAft>
              <a:buClr>
                <a:schemeClr val="dk1"/>
              </a:buClr>
              <a:buSzPts val="4200"/>
              <a:buFont typeface="Raleway Thin"/>
              <a:buNone/>
              <a:defRPr sz="4200">
                <a:solidFill>
                  <a:schemeClr val="dk1"/>
                </a:solidFill>
                <a:latin typeface="Raleway Thin"/>
                <a:ea typeface="Raleway Thin"/>
                <a:cs typeface="Raleway Thin"/>
                <a:sym typeface="Raleway Thin"/>
              </a:defRPr>
            </a:lvl6pPr>
            <a:lvl7pPr lvl="6">
              <a:spcBef>
                <a:spcPts val="0"/>
              </a:spcBef>
              <a:spcAft>
                <a:spcPts val="0"/>
              </a:spcAft>
              <a:buClr>
                <a:schemeClr val="dk1"/>
              </a:buClr>
              <a:buSzPts val="4200"/>
              <a:buFont typeface="Raleway Thin"/>
              <a:buNone/>
              <a:defRPr sz="4200">
                <a:solidFill>
                  <a:schemeClr val="dk1"/>
                </a:solidFill>
                <a:latin typeface="Raleway Thin"/>
                <a:ea typeface="Raleway Thin"/>
                <a:cs typeface="Raleway Thin"/>
                <a:sym typeface="Raleway Thin"/>
              </a:defRPr>
            </a:lvl7pPr>
            <a:lvl8pPr lvl="7">
              <a:spcBef>
                <a:spcPts val="0"/>
              </a:spcBef>
              <a:spcAft>
                <a:spcPts val="0"/>
              </a:spcAft>
              <a:buClr>
                <a:schemeClr val="dk1"/>
              </a:buClr>
              <a:buSzPts val="4200"/>
              <a:buFont typeface="Raleway Thin"/>
              <a:buNone/>
              <a:defRPr sz="4200">
                <a:solidFill>
                  <a:schemeClr val="dk1"/>
                </a:solidFill>
                <a:latin typeface="Raleway Thin"/>
                <a:ea typeface="Raleway Thin"/>
                <a:cs typeface="Raleway Thin"/>
                <a:sym typeface="Raleway Thin"/>
              </a:defRPr>
            </a:lvl8pPr>
            <a:lvl9pPr lvl="8">
              <a:spcBef>
                <a:spcPts val="0"/>
              </a:spcBef>
              <a:spcAft>
                <a:spcPts val="0"/>
              </a:spcAft>
              <a:buClr>
                <a:schemeClr val="dk1"/>
              </a:buClr>
              <a:buSzPts val="4200"/>
              <a:buFont typeface="Raleway Thin"/>
              <a:buNone/>
              <a:defRPr sz="4200">
                <a:solidFill>
                  <a:schemeClr val="dk1"/>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1216025" y="1863126"/>
            <a:ext cx="6711900" cy="2494200"/>
          </a:xfrm>
          <a:prstGeom prst="rect">
            <a:avLst/>
          </a:prstGeom>
          <a:noFill/>
          <a:ln>
            <a:noFill/>
          </a:ln>
        </p:spPr>
        <p:txBody>
          <a:bodyPr spcFirstLastPara="1" wrap="square" lIns="0" tIns="0" rIns="0" bIns="0" anchor="t" anchorCtr="0">
            <a:noAutofit/>
          </a:bodyPr>
          <a:lstStyle>
            <a:lvl1pPr marL="457200" lvl="0" indent="-342900">
              <a:spcBef>
                <a:spcPts val="600"/>
              </a:spcBef>
              <a:spcAft>
                <a:spcPts val="0"/>
              </a:spcAft>
              <a:buClr>
                <a:schemeClr val="lt1"/>
              </a:buClr>
              <a:buSzPts val="1800"/>
              <a:buFont typeface="Work Sans Regular"/>
              <a:buChar char="✘"/>
              <a:defRPr sz="2400">
                <a:solidFill>
                  <a:schemeClr val="dk1"/>
                </a:solidFill>
                <a:latin typeface="Work Sans Regular"/>
                <a:ea typeface="Work Sans Regular"/>
                <a:cs typeface="Work Sans Regular"/>
                <a:sym typeface="Work Sans Regular"/>
              </a:defRPr>
            </a:lvl1pPr>
            <a:lvl2pPr marL="914400" lvl="1" indent="-342900">
              <a:spcBef>
                <a:spcPts val="0"/>
              </a:spcBef>
              <a:spcAft>
                <a:spcPts val="0"/>
              </a:spcAft>
              <a:buClr>
                <a:schemeClr val="lt1"/>
              </a:buClr>
              <a:buSzPts val="1800"/>
              <a:buFont typeface="Work Sans Regular"/>
              <a:buChar char="✗"/>
              <a:defRPr sz="2400">
                <a:solidFill>
                  <a:schemeClr val="dk1"/>
                </a:solidFill>
                <a:latin typeface="Work Sans Regular"/>
                <a:ea typeface="Work Sans Regular"/>
                <a:cs typeface="Work Sans Regular"/>
                <a:sym typeface="Work Sans Regular"/>
              </a:defRPr>
            </a:lvl2pPr>
            <a:lvl3pPr marL="1371600" lvl="2" indent="-38100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3pPr>
            <a:lvl4pPr marL="1828800" lvl="3" indent="-38100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4pPr>
            <a:lvl5pPr marL="2286000" lvl="4" indent="-38100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5pPr>
            <a:lvl6pPr marL="2743200" lvl="5" indent="-38100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6pPr>
            <a:lvl7pPr marL="3200400" lvl="6" indent="-38100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7pPr>
            <a:lvl8pPr marL="3657600" lvl="7" indent="-38100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8pPr>
            <a:lvl9pPr marL="4114800" lvl="8" indent="-38100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dk1"/>
                </a:solidFill>
                <a:latin typeface="Work Sans Regular"/>
                <a:ea typeface="Work Sans Regular"/>
                <a:cs typeface="Work Sans Regular"/>
                <a:sym typeface="Work Sans Regular"/>
              </a:defRPr>
            </a:lvl1pPr>
            <a:lvl2pPr lvl="1" algn="r">
              <a:buNone/>
              <a:defRPr sz="1300">
                <a:solidFill>
                  <a:schemeClr val="dk1"/>
                </a:solidFill>
                <a:latin typeface="Work Sans Regular"/>
                <a:ea typeface="Work Sans Regular"/>
                <a:cs typeface="Work Sans Regular"/>
                <a:sym typeface="Work Sans Regular"/>
              </a:defRPr>
            </a:lvl2pPr>
            <a:lvl3pPr lvl="2" algn="r">
              <a:buNone/>
              <a:defRPr sz="1300">
                <a:solidFill>
                  <a:schemeClr val="dk1"/>
                </a:solidFill>
                <a:latin typeface="Work Sans Regular"/>
                <a:ea typeface="Work Sans Regular"/>
                <a:cs typeface="Work Sans Regular"/>
                <a:sym typeface="Work Sans Regular"/>
              </a:defRPr>
            </a:lvl3pPr>
            <a:lvl4pPr lvl="3" algn="r">
              <a:buNone/>
              <a:defRPr sz="1300">
                <a:solidFill>
                  <a:schemeClr val="dk1"/>
                </a:solidFill>
                <a:latin typeface="Work Sans Regular"/>
                <a:ea typeface="Work Sans Regular"/>
                <a:cs typeface="Work Sans Regular"/>
                <a:sym typeface="Work Sans Regular"/>
              </a:defRPr>
            </a:lvl4pPr>
            <a:lvl5pPr lvl="4" algn="r">
              <a:buNone/>
              <a:defRPr sz="1300">
                <a:solidFill>
                  <a:schemeClr val="dk1"/>
                </a:solidFill>
                <a:latin typeface="Work Sans Regular"/>
                <a:ea typeface="Work Sans Regular"/>
                <a:cs typeface="Work Sans Regular"/>
                <a:sym typeface="Work Sans Regular"/>
              </a:defRPr>
            </a:lvl5pPr>
            <a:lvl6pPr lvl="5" algn="r">
              <a:buNone/>
              <a:defRPr sz="1300">
                <a:solidFill>
                  <a:schemeClr val="dk1"/>
                </a:solidFill>
                <a:latin typeface="Work Sans Regular"/>
                <a:ea typeface="Work Sans Regular"/>
                <a:cs typeface="Work Sans Regular"/>
                <a:sym typeface="Work Sans Regular"/>
              </a:defRPr>
            </a:lvl6pPr>
            <a:lvl7pPr lvl="6" algn="r">
              <a:buNone/>
              <a:defRPr sz="1300">
                <a:solidFill>
                  <a:schemeClr val="dk1"/>
                </a:solidFill>
                <a:latin typeface="Work Sans Regular"/>
                <a:ea typeface="Work Sans Regular"/>
                <a:cs typeface="Work Sans Regular"/>
                <a:sym typeface="Work Sans Regular"/>
              </a:defRPr>
            </a:lvl7pPr>
            <a:lvl8pPr lvl="7" algn="r">
              <a:buNone/>
              <a:defRPr sz="1300">
                <a:solidFill>
                  <a:schemeClr val="dk1"/>
                </a:solidFill>
                <a:latin typeface="Work Sans Regular"/>
                <a:ea typeface="Work Sans Regular"/>
                <a:cs typeface="Work Sans Regular"/>
                <a:sym typeface="Work Sans Regular"/>
              </a:defRPr>
            </a:lvl8pPr>
            <a:lvl9pPr lvl="8" algn="r">
              <a:buNone/>
              <a:defRPr sz="1300">
                <a:solidFill>
                  <a:schemeClr val="dk1"/>
                </a:solidFill>
                <a:latin typeface="Work Sans Regular"/>
                <a:ea typeface="Work Sans Regular"/>
                <a:cs typeface="Work Sans Regular"/>
                <a:sym typeface="Work Sans Regular"/>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svg"/><Relationship Id="rId9"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6.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9.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jp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6.jpg"/><Relationship Id="rId4" Type="http://schemas.openxmlformats.org/officeDocument/2006/relationships/image" Target="../media/image55.jpg"/></Relationships>
</file>

<file path=ppt/slides/_rels/slide36.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2" name="Picture 2">
            <a:extLst>
              <a:ext uri="{FF2B5EF4-FFF2-40B4-BE49-F238E27FC236}">
                <a16:creationId xmlns:a16="http://schemas.microsoft.com/office/drawing/2014/main" id="{6247AC66-B950-4DE7-B39A-F4138ED60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273" y="73120"/>
            <a:ext cx="1239025" cy="73693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686B316-4BDE-48BA-B076-E4B8C0F2A5C8}"/>
              </a:ext>
            </a:extLst>
          </p:cNvPr>
          <p:cNvPicPr>
            <a:picLocks noChangeAspect="1"/>
          </p:cNvPicPr>
          <p:nvPr/>
        </p:nvPicPr>
        <p:blipFill>
          <a:blip r:embed="rId4"/>
          <a:stretch>
            <a:fillRect/>
          </a:stretch>
        </p:blipFill>
        <p:spPr>
          <a:xfrm>
            <a:off x="7203440" y="0"/>
            <a:ext cx="1940560" cy="640080"/>
          </a:xfrm>
          <a:prstGeom prst="rect">
            <a:avLst/>
          </a:prstGeom>
        </p:spPr>
      </p:pic>
      <p:sp>
        <p:nvSpPr>
          <p:cNvPr id="6" name="ZoneTexte 5">
            <a:extLst>
              <a:ext uri="{FF2B5EF4-FFF2-40B4-BE49-F238E27FC236}">
                <a16:creationId xmlns:a16="http://schemas.microsoft.com/office/drawing/2014/main" id="{6DBC88F2-7ABE-497A-97E4-0195313DC931}"/>
              </a:ext>
            </a:extLst>
          </p:cNvPr>
          <p:cNvSpPr txBox="1"/>
          <p:nvPr/>
        </p:nvSpPr>
        <p:spPr>
          <a:xfrm>
            <a:off x="2207427" y="591534"/>
            <a:ext cx="4097552" cy="437043"/>
          </a:xfrm>
          <a:prstGeom prst="rect">
            <a:avLst/>
          </a:prstGeom>
          <a:noFill/>
        </p:spPr>
        <p:txBody>
          <a:bodyPr wrap="square" rtlCol="0">
            <a:spAutoFit/>
          </a:bodyPr>
          <a:lstStyle/>
          <a:p>
            <a:pPr algn="ctr">
              <a:lnSpc>
                <a:spcPct val="80000"/>
              </a:lnSpc>
              <a:buClr>
                <a:schemeClr val="accent2"/>
              </a:buClr>
              <a:buSzPts val="4800"/>
            </a:pPr>
            <a:r>
              <a:rPr lang="en-US" sz="2800" b="1" dirty="0">
                <a:solidFill>
                  <a:schemeClr val="tx1"/>
                </a:solidFill>
                <a:latin typeface="Raleway SemiBold"/>
                <a:sym typeface="Barlow Light"/>
              </a:rPr>
              <a:t>End of Study Project</a:t>
            </a:r>
          </a:p>
        </p:txBody>
      </p:sp>
      <p:sp>
        <p:nvSpPr>
          <p:cNvPr id="9" name="Google Shape;338;p12">
            <a:extLst>
              <a:ext uri="{FF2B5EF4-FFF2-40B4-BE49-F238E27FC236}">
                <a16:creationId xmlns:a16="http://schemas.microsoft.com/office/drawing/2014/main" id="{7C32E29A-F21B-4A71-A0FE-AB685A0816E4}"/>
              </a:ext>
            </a:extLst>
          </p:cNvPr>
          <p:cNvSpPr txBox="1">
            <a:spLocks noGrp="1"/>
          </p:cNvSpPr>
          <p:nvPr>
            <p:ph type="ctrTitle"/>
          </p:nvPr>
        </p:nvSpPr>
        <p:spPr>
          <a:xfrm>
            <a:off x="436880" y="1155450"/>
            <a:ext cx="5689975"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800" dirty="0"/>
              <a:t>Study, development and deployment of a BI decision-making dashboard for an online store</a:t>
            </a:r>
          </a:p>
        </p:txBody>
      </p:sp>
      <p:sp>
        <p:nvSpPr>
          <p:cNvPr id="8" name="ZoneTexte 7">
            <a:extLst>
              <a:ext uri="{FF2B5EF4-FFF2-40B4-BE49-F238E27FC236}">
                <a16:creationId xmlns:a16="http://schemas.microsoft.com/office/drawing/2014/main" id="{A5212FFF-B137-4BC3-A011-9F7709E7CE65}"/>
              </a:ext>
            </a:extLst>
          </p:cNvPr>
          <p:cNvSpPr txBox="1"/>
          <p:nvPr/>
        </p:nvSpPr>
        <p:spPr>
          <a:xfrm>
            <a:off x="3096446" y="3697506"/>
            <a:ext cx="4381314" cy="338554"/>
          </a:xfrm>
          <a:prstGeom prst="rect">
            <a:avLst/>
          </a:prstGeom>
          <a:noFill/>
        </p:spPr>
        <p:txBody>
          <a:bodyPr wrap="square" rtlCol="0">
            <a:spAutoFit/>
          </a:bodyPr>
          <a:lstStyle/>
          <a:p>
            <a:r>
              <a:rPr lang="en-US" sz="1600" b="1" dirty="0">
                <a:solidFill>
                  <a:schemeClr val="dk1"/>
                </a:solidFill>
                <a:latin typeface="Barlow Light"/>
                <a:sym typeface="Barlow Light"/>
              </a:rPr>
              <a:t>Supervised by:</a:t>
            </a:r>
            <a:r>
              <a:rPr lang="en-US" sz="1600" dirty="0">
                <a:solidFill>
                  <a:schemeClr val="dk1"/>
                </a:solidFill>
                <a:latin typeface="Barlow Light"/>
                <a:sym typeface="Barlow Light"/>
              </a:rPr>
              <a:t> Mr. Ahmed Ghazi </a:t>
            </a:r>
            <a:r>
              <a:rPr lang="en-US" sz="1600" dirty="0" err="1">
                <a:solidFill>
                  <a:schemeClr val="dk1"/>
                </a:solidFill>
                <a:latin typeface="Barlow Light"/>
                <a:sym typeface="Barlow Light"/>
              </a:rPr>
              <a:t>Blaiech</a:t>
            </a:r>
            <a:endParaRPr lang="en-US" sz="1600" dirty="0">
              <a:solidFill>
                <a:schemeClr val="dk1"/>
              </a:solidFill>
              <a:latin typeface="Barlow Light"/>
              <a:sym typeface="Barlow Light"/>
            </a:endParaRPr>
          </a:p>
        </p:txBody>
      </p:sp>
      <p:sp>
        <p:nvSpPr>
          <p:cNvPr id="11" name="ZoneTexte 10">
            <a:extLst>
              <a:ext uri="{FF2B5EF4-FFF2-40B4-BE49-F238E27FC236}">
                <a16:creationId xmlns:a16="http://schemas.microsoft.com/office/drawing/2014/main" id="{D8C52659-CEA9-4B41-A5B1-F5A5AA803A73}"/>
              </a:ext>
            </a:extLst>
          </p:cNvPr>
          <p:cNvSpPr txBox="1"/>
          <p:nvPr/>
        </p:nvSpPr>
        <p:spPr>
          <a:xfrm>
            <a:off x="4572000" y="3974128"/>
            <a:ext cx="2499359" cy="338554"/>
          </a:xfrm>
          <a:prstGeom prst="rect">
            <a:avLst/>
          </a:prstGeom>
          <a:noFill/>
        </p:spPr>
        <p:txBody>
          <a:bodyPr wrap="square" rtlCol="0">
            <a:spAutoFit/>
          </a:bodyPr>
          <a:lstStyle/>
          <a:p>
            <a:r>
              <a:rPr lang="en-US" sz="1600" dirty="0">
                <a:solidFill>
                  <a:schemeClr val="dk1"/>
                </a:solidFill>
                <a:latin typeface="Barlow Light"/>
              </a:rPr>
              <a:t> Mr. </a:t>
            </a:r>
            <a:r>
              <a:rPr lang="en-US" sz="1600" dirty="0" err="1">
                <a:solidFill>
                  <a:schemeClr val="dk1"/>
                </a:solidFill>
                <a:latin typeface="Barlow Light"/>
              </a:rPr>
              <a:t>Sabeur</a:t>
            </a:r>
            <a:r>
              <a:rPr lang="en-US" sz="1600" dirty="0">
                <a:solidFill>
                  <a:schemeClr val="dk1"/>
                </a:solidFill>
                <a:latin typeface="Barlow Light"/>
              </a:rPr>
              <a:t> </a:t>
            </a:r>
            <a:r>
              <a:rPr lang="en-US" sz="1600" dirty="0" err="1">
                <a:solidFill>
                  <a:schemeClr val="dk1"/>
                </a:solidFill>
                <a:latin typeface="Barlow Light"/>
              </a:rPr>
              <a:t>Rannen</a:t>
            </a:r>
            <a:endParaRPr lang="en-US" sz="1600" dirty="0">
              <a:solidFill>
                <a:schemeClr val="dk1"/>
              </a:solidFill>
              <a:latin typeface="Barlow Light"/>
            </a:endParaRPr>
          </a:p>
        </p:txBody>
      </p:sp>
      <p:pic>
        <p:nvPicPr>
          <p:cNvPr id="13" name="Image 12">
            <a:extLst>
              <a:ext uri="{FF2B5EF4-FFF2-40B4-BE49-F238E27FC236}">
                <a16:creationId xmlns:a16="http://schemas.microsoft.com/office/drawing/2014/main" id="{3480605D-C064-4F7C-8220-B6CE293174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1802" y="3663468"/>
            <a:ext cx="339044" cy="339044"/>
          </a:xfrm>
          <a:prstGeom prst="rect">
            <a:avLst/>
          </a:prstGeom>
        </p:spPr>
      </p:pic>
      <p:sp>
        <p:nvSpPr>
          <p:cNvPr id="15" name="Rectangle 14">
            <a:extLst>
              <a:ext uri="{FF2B5EF4-FFF2-40B4-BE49-F238E27FC236}">
                <a16:creationId xmlns:a16="http://schemas.microsoft.com/office/drawing/2014/main" id="{17A85A56-5FFA-4543-9EC5-3B43BB2BD41A}"/>
              </a:ext>
            </a:extLst>
          </p:cNvPr>
          <p:cNvSpPr/>
          <p:nvPr/>
        </p:nvSpPr>
        <p:spPr>
          <a:xfrm>
            <a:off x="3108336" y="3119945"/>
            <a:ext cx="3668383" cy="338554"/>
          </a:xfrm>
          <a:prstGeom prst="rect">
            <a:avLst/>
          </a:prstGeom>
        </p:spPr>
        <p:txBody>
          <a:bodyPr wrap="square">
            <a:spAutoFit/>
          </a:bodyPr>
          <a:lstStyle/>
          <a:p>
            <a:r>
              <a:rPr lang="en-US" sz="1600" b="1" dirty="0">
                <a:solidFill>
                  <a:schemeClr val="dk1"/>
                </a:solidFill>
                <a:latin typeface="Barlow Light"/>
                <a:sym typeface="Barlow Light"/>
              </a:rPr>
              <a:t>Realized by:  </a:t>
            </a:r>
            <a:r>
              <a:rPr lang="en-US" sz="1600" dirty="0" err="1">
                <a:solidFill>
                  <a:schemeClr val="dk1"/>
                </a:solidFill>
                <a:latin typeface="Barlow Light"/>
                <a:sym typeface="Barlow Light"/>
              </a:rPr>
              <a:t>Zayneb</a:t>
            </a:r>
            <a:r>
              <a:rPr lang="en-US" sz="1600" dirty="0">
                <a:solidFill>
                  <a:schemeClr val="dk1"/>
                </a:solidFill>
                <a:latin typeface="Barlow Light"/>
                <a:sym typeface="Barlow Light"/>
              </a:rPr>
              <a:t> </a:t>
            </a:r>
            <a:r>
              <a:rPr lang="en-US" sz="1600" dirty="0" err="1">
                <a:solidFill>
                  <a:schemeClr val="dk1"/>
                </a:solidFill>
                <a:latin typeface="Barlow Light"/>
                <a:sym typeface="Barlow Light"/>
              </a:rPr>
              <a:t>Hmida</a:t>
            </a:r>
            <a:endParaRPr lang="en-US" sz="1600" dirty="0">
              <a:solidFill>
                <a:schemeClr val="dk1"/>
              </a:solidFill>
              <a:latin typeface="Barlow Light"/>
              <a:sym typeface="Barlow Light"/>
            </a:endParaRPr>
          </a:p>
        </p:txBody>
      </p:sp>
      <p:pic>
        <p:nvPicPr>
          <p:cNvPr id="17" name="Image 16">
            <a:extLst>
              <a:ext uri="{FF2B5EF4-FFF2-40B4-BE49-F238E27FC236}">
                <a16:creationId xmlns:a16="http://schemas.microsoft.com/office/drawing/2014/main" id="{1AB77FD3-A38E-4F5C-B124-F694071860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744917" y="3112046"/>
            <a:ext cx="338554" cy="338554"/>
          </a:xfrm>
          <a:prstGeom prst="rect">
            <a:avLst/>
          </a:prstGeom>
        </p:spPr>
      </p:pic>
      <p:sp>
        <p:nvSpPr>
          <p:cNvPr id="20" name="ZoneTexte 19">
            <a:extLst>
              <a:ext uri="{FF2B5EF4-FFF2-40B4-BE49-F238E27FC236}">
                <a16:creationId xmlns:a16="http://schemas.microsoft.com/office/drawing/2014/main" id="{5A3437E7-38F3-4794-84B1-E0652332CC96}"/>
              </a:ext>
            </a:extLst>
          </p:cNvPr>
          <p:cNvSpPr txBox="1"/>
          <p:nvPr/>
        </p:nvSpPr>
        <p:spPr>
          <a:xfrm>
            <a:off x="7800200" y="4742558"/>
            <a:ext cx="1163370" cy="307777"/>
          </a:xfrm>
          <a:prstGeom prst="rect">
            <a:avLst/>
          </a:prstGeom>
          <a:noFill/>
        </p:spPr>
        <p:txBody>
          <a:bodyPr wrap="square" rtlCol="0">
            <a:spAutoFit/>
          </a:bodyPr>
          <a:lstStyle/>
          <a:p>
            <a:r>
              <a:rPr lang="en-US" b="1" dirty="0">
                <a:solidFill>
                  <a:schemeClr val="tx1"/>
                </a:solidFill>
                <a:latin typeface="Raleway SemiBold"/>
              </a:rPr>
              <a:t>2019/2020</a:t>
            </a:r>
          </a:p>
        </p:txBody>
      </p:sp>
      <p:grpSp>
        <p:nvGrpSpPr>
          <p:cNvPr id="21" name="Google Shape;4434;p39">
            <a:extLst>
              <a:ext uri="{FF2B5EF4-FFF2-40B4-BE49-F238E27FC236}">
                <a16:creationId xmlns:a16="http://schemas.microsoft.com/office/drawing/2014/main" id="{B37ED9EB-D74A-4848-829F-6E136FE8C447}"/>
              </a:ext>
            </a:extLst>
          </p:cNvPr>
          <p:cNvGrpSpPr/>
          <p:nvPr/>
        </p:nvGrpSpPr>
        <p:grpSpPr>
          <a:xfrm>
            <a:off x="7519775" y="4769882"/>
            <a:ext cx="260998" cy="253128"/>
            <a:chOff x="5983625" y="301625"/>
            <a:chExt cx="403000" cy="395050"/>
          </a:xfrm>
        </p:grpSpPr>
        <p:sp>
          <p:nvSpPr>
            <p:cNvPr id="22" name="Google Shape;4435;p39">
              <a:extLst>
                <a:ext uri="{FF2B5EF4-FFF2-40B4-BE49-F238E27FC236}">
                  <a16:creationId xmlns:a16="http://schemas.microsoft.com/office/drawing/2014/main" id="{EEBF3734-026E-4688-A4EE-DE5FA4B4D8AD}"/>
                </a:ext>
              </a:extLst>
            </p:cNvPr>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 name="Google Shape;4436;p39">
              <a:extLst>
                <a:ext uri="{FF2B5EF4-FFF2-40B4-BE49-F238E27FC236}">
                  <a16:creationId xmlns:a16="http://schemas.microsoft.com/office/drawing/2014/main" id="{7899D273-A9D0-4A8C-8E82-7921FCB739AC}"/>
                </a:ext>
              </a:extLst>
            </p:cNvPr>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 name="Google Shape;4437;p39">
              <a:extLst>
                <a:ext uri="{FF2B5EF4-FFF2-40B4-BE49-F238E27FC236}">
                  <a16:creationId xmlns:a16="http://schemas.microsoft.com/office/drawing/2014/main" id="{B9C0011D-1275-4AB0-9359-4EBE6A6402B4}"/>
                </a:ext>
              </a:extLst>
            </p:cNvPr>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 name="Google Shape;4438;p39">
              <a:extLst>
                <a:ext uri="{FF2B5EF4-FFF2-40B4-BE49-F238E27FC236}">
                  <a16:creationId xmlns:a16="http://schemas.microsoft.com/office/drawing/2014/main" id="{CF8B944A-B6F4-4E49-B94E-085FA56FC94E}"/>
                </a:ext>
              </a:extLst>
            </p:cNvPr>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4439;p39">
              <a:extLst>
                <a:ext uri="{FF2B5EF4-FFF2-40B4-BE49-F238E27FC236}">
                  <a16:creationId xmlns:a16="http://schemas.microsoft.com/office/drawing/2014/main" id="{78877701-608A-4880-8559-83EDEE249C3A}"/>
                </a:ext>
              </a:extLst>
            </p:cNvPr>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 name="Google Shape;4440;p39">
              <a:extLst>
                <a:ext uri="{FF2B5EF4-FFF2-40B4-BE49-F238E27FC236}">
                  <a16:creationId xmlns:a16="http://schemas.microsoft.com/office/drawing/2014/main" id="{94516E5C-9D97-45A8-897E-4AC4F53B863B}"/>
                </a:ext>
              </a:extLst>
            </p:cNvPr>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 name="Google Shape;4441;p39">
              <a:extLst>
                <a:ext uri="{FF2B5EF4-FFF2-40B4-BE49-F238E27FC236}">
                  <a16:creationId xmlns:a16="http://schemas.microsoft.com/office/drawing/2014/main" id="{69E4469B-15F2-4400-BC4A-909943B7300B}"/>
                </a:ext>
              </a:extLst>
            </p:cNvPr>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 name="Google Shape;4442;p39">
              <a:extLst>
                <a:ext uri="{FF2B5EF4-FFF2-40B4-BE49-F238E27FC236}">
                  <a16:creationId xmlns:a16="http://schemas.microsoft.com/office/drawing/2014/main" id="{EFD9753A-7750-411F-B7CC-201D7A779A32}"/>
                </a:ext>
              </a:extLst>
            </p:cNvPr>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 name="Google Shape;4443;p39">
              <a:extLst>
                <a:ext uri="{FF2B5EF4-FFF2-40B4-BE49-F238E27FC236}">
                  <a16:creationId xmlns:a16="http://schemas.microsoft.com/office/drawing/2014/main" id="{9FC61ACF-54F6-4964-8019-AA222CF2FDF9}"/>
                </a:ext>
              </a:extLst>
            </p:cNvPr>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 name="Google Shape;4444;p39">
              <a:extLst>
                <a:ext uri="{FF2B5EF4-FFF2-40B4-BE49-F238E27FC236}">
                  <a16:creationId xmlns:a16="http://schemas.microsoft.com/office/drawing/2014/main" id="{5D016A3B-4C67-44D6-931A-B12C912D1098}"/>
                </a:ext>
              </a:extLst>
            </p:cNvPr>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2" name="Google Shape;4445;p39">
              <a:extLst>
                <a:ext uri="{FF2B5EF4-FFF2-40B4-BE49-F238E27FC236}">
                  <a16:creationId xmlns:a16="http://schemas.microsoft.com/office/drawing/2014/main" id="{87C6947B-8EFF-4D26-B4E5-A6F97B4610A3}"/>
                </a:ext>
              </a:extLst>
            </p:cNvPr>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3" name="Google Shape;4446;p39">
              <a:extLst>
                <a:ext uri="{FF2B5EF4-FFF2-40B4-BE49-F238E27FC236}">
                  <a16:creationId xmlns:a16="http://schemas.microsoft.com/office/drawing/2014/main" id="{EDE60D9B-49F2-47C2-BCE4-2E822F810C4D}"/>
                </a:ext>
              </a:extLst>
            </p:cNvPr>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 name="Google Shape;4447;p39">
              <a:extLst>
                <a:ext uri="{FF2B5EF4-FFF2-40B4-BE49-F238E27FC236}">
                  <a16:creationId xmlns:a16="http://schemas.microsoft.com/office/drawing/2014/main" id="{88BC8313-AD55-4290-ACD4-4F8F0A0A96A3}"/>
                </a:ext>
              </a:extLst>
            </p:cNvPr>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5" name="Google Shape;4448;p39">
              <a:extLst>
                <a:ext uri="{FF2B5EF4-FFF2-40B4-BE49-F238E27FC236}">
                  <a16:creationId xmlns:a16="http://schemas.microsoft.com/office/drawing/2014/main" id="{F85707C1-25CF-4A06-9C2E-C18C4A8C2A20}"/>
                </a:ext>
              </a:extLst>
            </p:cNvPr>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 name="Google Shape;4449;p39">
              <a:extLst>
                <a:ext uri="{FF2B5EF4-FFF2-40B4-BE49-F238E27FC236}">
                  <a16:creationId xmlns:a16="http://schemas.microsoft.com/office/drawing/2014/main" id="{0BE55D45-59C8-4955-A035-C30BAAB4BD8A}"/>
                </a:ext>
              </a:extLst>
            </p:cNvPr>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7" name="Google Shape;4450;p39">
              <a:extLst>
                <a:ext uri="{FF2B5EF4-FFF2-40B4-BE49-F238E27FC236}">
                  <a16:creationId xmlns:a16="http://schemas.microsoft.com/office/drawing/2014/main" id="{810BCB8A-D20B-459E-8D5D-E3D28C2C75C2}"/>
                </a:ext>
              </a:extLst>
            </p:cNvPr>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8" name="Google Shape;4451;p39">
              <a:extLst>
                <a:ext uri="{FF2B5EF4-FFF2-40B4-BE49-F238E27FC236}">
                  <a16:creationId xmlns:a16="http://schemas.microsoft.com/office/drawing/2014/main" id="{B4E4BE22-568B-48C1-8963-F7AEB7363C16}"/>
                </a:ext>
              </a:extLst>
            </p:cNvPr>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9" name="Google Shape;4452;p39">
              <a:extLst>
                <a:ext uri="{FF2B5EF4-FFF2-40B4-BE49-F238E27FC236}">
                  <a16:creationId xmlns:a16="http://schemas.microsoft.com/office/drawing/2014/main" id="{06C86538-C154-4548-9A39-5B7F9D9AEC9B}"/>
                </a:ext>
              </a:extLst>
            </p:cNvPr>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0" name="Google Shape;4453;p39">
              <a:extLst>
                <a:ext uri="{FF2B5EF4-FFF2-40B4-BE49-F238E27FC236}">
                  <a16:creationId xmlns:a16="http://schemas.microsoft.com/office/drawing/2014/main" id="{CC8C507B-708B-4B19-AE55-BA727C87A5FF}"/>
                </a:ext>
              </a:extLst>
            </p:cNvPr>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 name="Google Shape;4454;p39">
              <a:extLst>
                <a:ext uri="{FF2B5EF4-FFF2-40B4-BE49-F238E27FC236}">
                  <a16:creationId xmlns:a16="http://schemas.microsoft.com/office/drawing/2014/main" id="{5B1F90F8-A685-49F1-9A03-25EBB543FEB9}"/>
                </a:ext>
              </a:extLst>
            </p:cNvPr>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p:nvPr/>
        </p:nvSpPr>
        <p:spPr>
          <a:xfrm>
            <a:off x="3145251" y="226299"/>
            <a:ext cx="2938896" cy="2788091"/>
          </a:xfrm>
          <a:custGeom>
            <a:avLst/>
            <a:gdLst/>
            <a:ahLst/>
            <a:cxnLst/>
            <a:rect l="l" t="t" r="r" b="b"/>
            <a:pathLst>
              <a:path w="1899125" h="1801674" extrusionOk="0">
                <a:moveTo>
                  <a:pt x="1818538" y="707752"/>
                </a:moveTo>
                <a:cubicBezTo>
                  <a:pt x="1831074" y="497125"/>
                  <a:pt x="1753858" y="325519"/>
                  <a:pt x="1578309" y="205746"/>
                </a:cubicBezTo>
                <a:cubicBezTo>
                  <a:pt x="1408528" y="89914"/>
                  <a:pt x="1198250" y="22552"/>
                  <a:pt x="994519" y="4769"/>
                </a:cubicBezTo>
                <a:cubicBezTo>
                  <a:pt x="827085" y="-9839"/>
                  <a:pt x="652527" y="8307"/>
                  <a:pt x="495522" y="70381"/>
                </a:cubicBezTo>
                <a:cubicBezTo>
                  <a:pt x="429934" y="95571"/>
                  <a:pt x="368486" y="130433"/>
                  <a:pt x="313219" y="173809"/>
                </a:cubicBezTo>
                <a:cubicBezTo>
                  <a:pt x="239976" y="232551"/>
                  <a:pt x="210471" y="301682"/>
                  <a:pt x="158916" y="375104"/>
                </a:cubicBezTo>
                <a:cubicBezTo>
                  <a:pt x="103122" y="454565"/>
                  <a:pt x="46440" y="506438"/>
                  <a:pt x="18368" y="605174"/>
                </a:cubicBezTo>
                <a:cubicBezTo>
                  <a:pt x="-14565" y="720999"/>
                  <a:pt x="5923" y="819242"/>
                  <a:pt x="10454" y="934958"/>
                </a:cubicBezTo>
                <a:cubicBezTo>
                  <a:pt x="14758" y="1044814"/>
                  <a:pt x="-1278" y="1145825"/>
                  <a:pt x="25122" y="1255759"/>
                </a:cubicBezTo>
                <a:cubicBezTo>
                  <a:pt x="47323" y="1350745"/>
                  <a:pt x="90532" y="1439548"/>
                  <a:pt x="151572" y="1515641"/>
                </a:cubicBezTo>
                <a:cubicBezTo>
                  <a:pt x="422033" y="1849229"/>
                  <a:pt x="943761" y="1837532"/>
                  <a:pt x="1324630" y="1747856"/>
                </a:cubicBezTo>
                <a:cubicBezTo>
                  <a:pt x="1538265" y="1697565"/>
                  <a:pt x="1682812" y="1551189"/>
                  <a:pt x="1774457" y="1356692"/>
                </a:cubicBezTo>
                <a:cubicBezTo>
                  <a:pt x="1865783" y="1162882"/>
                  <a:pt x="1991560" y="890940"/>
                  <a:pt x="1818538" y="707752"/>
                </a:cubicBezTo>
                <a:close/>
                <a:moveTo>
                  <a:pt x="1780057" y="1013000"/>
                </a:moveTo>
                <a:cubicBezTo>
                  <a:pt x="1773893" y="989902"/>
                  <a:pt x="1783298" y="964666"/>
                  <a:pt x="1787413" y="941387"/>
                </a:cubicBezTo>
                <a:cubicBezTo>
                  <a:pt x="1787430" y="965448"/>
                  <a:pt x="1784958" y="989447"/>
                  <a:pt x="1780037" y="1013000"/>
                </a:cubicBezTo>
                <a:close/>
                <a:moveTo>
                  <a:pt x="1240206" y="1350652"/>
                </a:moveTo>
                <a:cubicBezTo>
                  <a:pt x="1199929" y="1367787"/>
                  <a:pt x="1164079" y="1357269"/>
                  <a:pt x="1121896" y="1347528"/>
                </a:cubicBezTo>
                <a:cubicBezTo>
                  <a:pt x="1185325" y="1323272"/>
                  <a:pt x="1246595" y="1293709"/>
                  <a:pt x="1305055" y="1259156"/>
                </a:cubicBezTo>
                <a:cubicBezTo>
                  <a:pt x="1286530" y="1291734"/>
                  <a:pt x="1264799" y="1322383"/>
                  <a:pt x="1240186" y="1350646"/>
                </a:cubicBezTo>
                <a:close/>
                <a:moveTo>
                  <a:pt x="1291243" y="1489342"/>
                </a:moveTo>
                <a:cubicBezTo>
                  <a:pt x="1273962" y="1493315"/>
                  <a:pt x="1256501" y="1496665"/>
                  <a:pt x="1238987" y="1499452"/>
                </a:cubicBezTo>
                <a:cubicBezTo>
                  <a:pt x="1256980" y="1483982"/>
                  <a:pt x="1267701" y="1489167"/>
                  <a:pt x="1291223" y="1489348"/>
                </a:cubicBezTo>
                <a:close/>
                <a:moveTo>
                  <a:pt x="1066251" y="829391"/>
                </a:moveTo>
                <a:cubicBezTo>
                  <a:pt x="1043961" y="799579"/>
                  <a:pt x="1027361" y="796436"/>
                  <a:pt x="1043676" y="759852"/>
                </a:cubicBezTo>
                <a:cubicBezTo>
                  <a:pt x="1056548" y="779930"/>
                  <a:pt x="1068915" y="804660"/>
                  <a:pt x="1066251" y="829391"/>
                </a:cubicBezTo>
                <a:close/>
                <a:moveTo>
                  <a:pt x="131680" y="905133"/>
                </a:moveTo>
                <a:cubicBezTo>
                  <a:pt x="135569" y="877323"/>
                  <a:pt x="140671" y="849592"/>
                  <a:pt x="146822" y="822178"/>
                </a:cubicBezTo>
                <a:cubicBezTo>
                  <a:pt x="168547" y="893395"/>
                  <a:pt x="196336" y="962619"/>
                  <a:pt x="229884" y="1029092"/>
                </a:cubicBezTo>
                <a:cubicBezTo>
                  <a:pt x="262843" y="1095845"/>
                  <a:pt x="272015" y="1165598"/>
                  <a:pt x="298810" y="1235112"/>
                </a:cubicBezTo>
                <a:cubicBezTo>
                  <a:pt x="217288" y="1140213"/>
                  <a:pt x="159946" y="1026998"/>
                  <a:pt x="131680" y="905133"/>
                </a:cubicBezTo>
                <a:close/>
                <a:moveTo>
                  <a:pt x="263413" y="518227"/>
                </a:moveTo>
                <a:cubicBezTo>
                  <a:pt x="267756" y="601097"/>
                  <a:pt x="263265" y="667409"/>
                  <a:pt x="254417" y="750351"/>
                </a:cubicBezTo>
                <a:cubicBezTo>
                  <a:pt x="242890" y="706980"/>
                  <a:pt x="235842" y="662542"/>
                  <a:pt x="233384" y="617733"/>
                </a:cubicBezTo>
                <a:cubicBezTo>
                  <a:pt x="231686" y="584111"/>
                  <a:pt x="263660" y="522899"/>
                  <a:pt x="263413" y="518207"/>
                </a:cubicBezTo>
                <a:close/>
                <a:moveTo>
                  <a:pt x="454798" y="739444"/>
                </a:moveTo>
                <a:cubicBezTo>
                  <a:pt x="460884" y="691751"/>
                  <a:pt x="468441" y="598388"/>
                  <a:pt x="506592" y="564461"/>
                </a:cubicBezTo>
                <a:cubicBezTo>
                  <a:pt x="560559" y="516503"/>
                  <a:pt x="618427" y="559464"/>
                  <a:pt x="661686" y="596690"/>
                </a:cubicBezTo>
                <a:cubicBezTo>
                  <a:pt x="571591" y="647105"/>
                  <a:pt x="494711" y="685938"/>
                  <a:pt x="463872" y="794233"/>
                </a:cubicBezTo>
                <a:cubicBezTo>
                  <a:pt x="451181" y="778945"/>
                  <a:pt x="447713" y="758006"/>
                  <a:pt x="454797" y="739444"/>
                </a:cubicBezTo>
                <a:close/>
                <a:moveTo>
                  <a:pt x="731461" y="908134"/>
                </a:moveTo>
                <a:cubicBezTo>
                  <a:pt x="722308" y="910395"/>
                  <a:pt x="744800" y="779767"/>
                  <a:pt x="748890" y="771388"/>
                </a:cubicBezTo>
                <a:cubicBezTo>
                  <a:pt x="760771" y="795114"/>
                  <a:pt x="730521" y="879935"/>
                  <a:pt x="731435" y="908134"/>
                </a:cubicBezTo>
                <a:close/>
                <a:moveTo>
                  <a:pt x="845227" y="1379142"/>
                </a:moveTo>
                <a:cubicBezTo>
                  <a:pt x="857758" y="1385458"/>
                  <a:pt x="870425" y="1391522"/>
                  <a:pt x="883229" y="1397334"/>
                </a:cubicBezTo>
                <a:cubicBezTo>
                  <a:pt x="752707" y="1462829"/>
                  <a:pt x="626011" y="1370055"/>
                  <a:pt x="553798" y="1260257"/>
                </a:cubicBezTo>
                <a:cubicBezTo>
                  <a:pt x="638530" y="1325267"/>
                  <a:pt x="739171" y="1366326"/>
                  <a:pt x="845201" y="1379142"/>
                </a:cubicBezTo>
                <a:close/>
                <a:moveTo>
                  <a:pt x="900431" y="1221080"/>
                </a:moveTo>
                <a:cubicBezTo>
                  <a:pt x="851903" y="1224269"/>
                  <a:pt x="735408" y="1064244"/>
                  <a:pt x="764601" y="1038036"/>
                </a:cubicBezTo>
                <a:cubicBezTo>
                  <a:pt x="801100" y="1107529"/>
                  <a:pt x="838959" y="1170361"/>
                  <a:pt x="900405" y="1221080"/>
                </a:cubicBezTo>
                <a:close/>
                <a:moveTo>
                  <a:pt x="868554" y="883856"/>
                </a:moveTo>
                <a:cubicBezTo>
                  <a:pt x="876831" y="858244"/>
                  <a:pt x="875101" y="846987"/>
                  <a:pt x="894416" y="825528"/>
                </a:cubicBezTo>
                <a:cubicBezTo>
                  <a:pt x="912798" y="846164"/>
                  <a:pt x="891065" y="881406"/>
                  <a:pt x="868528" y="883856"/>
                </a:cubicBezTo>
                <a:close/>
                <a:moveTo>
                  <a:pt x="728486" y="1608635"/>
                </a:moveTo>
                <a:cubicBezTo>
                  <a:pt x="649811" y="1617598"/>
                  <a:pt x="547608" y="1627157"/>
                  <a:pt x="504071" y="1545122"/>
                </a:cubicBezTo>
                <a:cubicBezTo>
                  <a:pt x="575905" y="1575650"/>
                  <a:pt x="651306" y="1596990"/>
                  <a:pt x="728486" y="1608635"/>
                </a:cubicBezTo>
                <a:close/>
                <a:moveTo>
                  <a:pt x="613968" y="944705"/>
                </a:moveTo>
                <a:cubicBezTo>
                  <a:pt x="601558" y="949388"/>
                  <a:pt x="589242" y="954311"/>
                  <a:pt x="577022" y="959475"/>
                </a:cubicBezTo>
                <a:cubicBezTo>
                  <a:pt x="563190" y="872093"/>
                  <a:pt x="576374" y="816384"/>
                  <a:pt x="638384" y="749956"/>
                </a:cubicBezTo>
                <a:cubicBezTo>
                  <a:pt x="611193" y="810726"/>
                  <a:pt x="608452" y="879287"/>
                  <a:pt x="613968" y="944705"/>
                </a:cubicBezTo>
                <a:close/>
                <a:moveTo>
                  <a:pt x="591846" y="303276"/>
                </a:moveTo>
                <a:cubicBezTo>
                  <a:pt x="628408" y="288330"/>
                  <a:pt x="667749" y="281390"/>
                  <a:pt x="707219" y="282926"/>
                </a:cubicBezTo>
                <a:cubicBezTo>
                  <a:pt x="663312" y="299699"/>
                  <a:pt x="637373" y="298999"/>
                  <a:pt x="591846" y="303276"/>
                </a:cubicBezTo>
                <a:close/>
                <a:moveTo>
                  <a:pt x="1317850" y="417689"/>
                </a:moveTo>
                <a:lnTo>
                  <a:pt x="1307285" y="402472"/>
                </a:lnTo>
                <a:cubicBezTo>
                  <a:pt x="1317340" y="410681"/>
                  <a:pt x="1327462" y="418817"/>
                  <a:pt x="1337651" y="426879"/>
                </a:cubicBezTo>
                <a:cubicBezTo>
                  <a:pt x="1330187" y="426198"/>
                  <a:pt x="1323189" y="422950"/>
                  <a:pt x="1317850" y="417689"/>
                </a:cubicBezTo>
                <a:close/>
                <a:moveTo>
                  <a:pt x="1632061" y="731809"/>
                </a:moveTo>
                <a:cubicBezTo>
                  <a:pt x="1624353" y="721440"/>
                  <a:pt x="1616512" y="711161"/>
                  <a:pt x="1608539" y="700973"/>
                </a:cubicBezTo>
                <a:cubicBezTo>
                  <a:pt x="1627021" y="705221"/>
                  <a:pt x="1634861" y="715499"/>
                  <a:pt x="1632061" y="731809"/>
                </a:cubicBezTo>
                <a:close/>
                <a:moveTo>
                  <a:pt x="1164124" y="1111237"/>
                </a:moveTo>
                <a:cubicBezTo>
                  <a:pt x="1193935" y="1064028"/>
                  <a:pt x="1216052" y="1012382"/>
                  <a:pt x="1229647" y="958230"/>
                </a:cubicBezTo>
                <a:cubicBezTo>
                  <a:pt x="1274209" y="1032391"/>
                  <a:pt x="1272861" y="1190594"/>
                  <a:pt x="1155108" y="1191904"/>
                </a:cubicBezTo>
                <a:cubicBezTo>
                  <a:pt x="1160632" y="1165356"/>
                  <a:pt x="1163651" y="1138349"/>
                  <a:pt x="1164124" y="1111237"/>
                </a:cubicBezTo>
                <a:close/>
                <a:moveTo>
                  <a:pt x="1241023" y="537578"/>
                </a:moveTo>
                <a:lnTo>
                  <a:pt x="1217041" y="518933"/>
                </a:lnTo>
                <a:cubicBezTo>
                  <a:pt x="1228622" y="518119"/>
                  <a:pt x="1238958" y="526155"/>
                  <a:pt x="1241023" y="537578"/>
                </a:cubicBezTo>
                <a:close/>
                <a:moveTo>
                  <a:pt x="1601403" y="917090"/>
                </a:moveTo>
                <a:cubicBezTo>
                  <a:pt x="1587347" y="952543"/>
                  <a:pt x="1569018" y="986148"/>
                  <a:pt x="1546821" y="1017161"/>
                </a:cubicBezTo>
                <a:cubicBezTo>
                  <a:pt x="1537578" y="966383"/>
                  <a:pt x="1516869" y="922009"/>
                  <a:pt x="1501184" y="873403"/>
                </a:cubicBezTo>
                <a:cubicBezTo>
                  <a:pt x="1486723" y="828600"/>
                  <a:pt x="1481836" y="780448"/>
                  <a:pt x="1468853" y="734622"/>
                </a:cubicBezTo>
                <a:cubicBezTo>
                  <a:pt x="1518813" y="791032"/>
                  <a:pt x="1563203" y="852139"/>
                  <a:pt x="1601403" y="917090"/>
                </a:cubicBezTo>
                <a:close/>
                <a:moveTo>
                  <a:pt x="1506499" y="1277230"/>
                </a:moveTo>
                <a:cubicBezTo>
                  <a:pt x="1528504" y="1241119"/>
                  <a:pt x="1535426" y="1195876"/>
                  <a:pt x="1557892" y="1163168"/>
                </a:cubicBezTo>
                <a:cubicBezTo>
                  <a:pt x="1581226" y="1129254"/>
                  <a:pt x="1618521" y="1102410"/>
                  <a:pt x="1643080" y="1067996"/>
                </a:cubicBezTo>
                <a:cubicBezTo>
                  <a:pt x="1627336" y="1135145"/>
                  <a:pt x="1607386" y="1202526"/>
                  <a:pt x="1575930" y="1264204"/>
                </a:cubicBezTo>
                <a:cubicBezTo>
                  <a:pt x="1539633" y="1335351"/>
                  <a:pt x="1511412" y="1355584"/>
                  <a:pt x="1428460" y="1365590"/>
                </a:cubicBezTo>
                <a:cubicBezTo>
                  <a:pt x="1459219" y="1340695"/>
                  <a:pt x="1485597" y="1310830"/>
                  <a:pt x="1506499" y="1277231"/>
                </a:cubicBezTo>
                <a:close/>
                <a:moveTo>
                  <a:pt x="1533521" y="332875"/>
                </a:moveTo>
                <a:cubicBezTo>
                  <a:pt x="1592389" y="376330"/>
                  <a:pt x="1638930" y="434359"/>
                  <a:pt x="1668566" y="501253"/>
                </a:cubicBezTo>
                <a:cubicBezTo>
                  <a:pt x="1556693" y="420243"/>
                  <a:pt x="1442466" y="350191"/>
                  <a:pt x="1337301" y="259356"/>
                </a:cubicBezTo>
                <a:cubicBezTo>
                  <a:pt x="1295598" y="223329"/>
                  <a:pt x="1253688" y="183977"/>
                  <a:pt x="1199974" y="166680"/>
                </a:cubicBezTo>
                <a:cubicBezTo>
                  <a:pt x="1173730" y="158255"/>
                  <a:pt x="1150189" y="159985"/>
                  <a:pt x="1123763" y="157555"/>
                </a:cubicBezTo>
                <a:cubicBezTo>
                  <a:pt x="1079629" y="153498"/>
                  <a:pt x="1075922" y="156051"/>
                  <a:pt x="1034964" y="129201"/>
                </a:cubicBezTo>
                <a:cubicBezTo>
                  <a:pt x="1213839" y="155578"/>
                  <a:pt x="1388941" y="223361"/>
                  <a:pt x="1533521" y="332875"/>
                </a:cubicBezTo>
                <a:close/>
                <a:moveTo>
                  <a:pt x="982366" y="363652"/>
                </a:moveTo>
                <a:cubicBezTo>
                  <a:pt x="945492" y="365499"/>
                  <a:pt x="954592" y="374177"/>
                  <a:pt x="913563" y="371507"/>
                </a:cubicBezTo>
                <a:cubicBezTo>
                  <a:pt x="884920" y="369640"/>
                  <a:pt x="855455" y="358389"/>
                  <a:pt x="826709" y="354657"/>
                </a:cubicBezTo>
                <a:cubicBezTo>
                  <a:pt x="894008" y="332557"/>
                  <a:pt x="916603" y="332751"/>
                  <a:pt x="982366" y="363652"/>
                </a:cubicBezTo>
                <a:close/>
                <a:moveTo>
                  <a:pt x="881751" y="188974"/>
                </a:moveTo>
                <a:lnTo>
                  <a:pt x="896899" y="196440"/>
                </a:lnTo>
                <a:cubicBezTo>
                  <a:pt x="837460" y="176929"/>
                  <a:pt x="775327" y="166870"/>
                  <a:pt x="712768" y="166628"/>
                </a:cubicBezTo>
                <a:cubicBezTo>
                  <a:pt x="682225" y="166870"/>
                  <a:pt x="651806" y="170526"/>
                  <a:pt x="622076" y="177529"/>
                </a:cubicBezTo>
                <a:lnTo>
                  <a:pt x="592449" y="185876"/>
                </a:lnTo>
                <a:cubicBezTo>
                  <a:pt x="573172" y="201637"/>
                  <a:pt x="555272" y="200598"/>
                  <a:pt x="538748" y="182759"/>
                </a:cubicBezTo>
                <a:cubicBezTo>
                  <a:pt x="644580" y="132072"/>
                  <a:pt x="776936" y="139758"/>
                  <a:pt x="881751" y="188974"/>
                </a:cubicBezTo>
                <a:close/>
                <a:moveTo>
                  <a:pt x="214866" y="1384255"/>
                </a:moveTo>
                <a:cubicBezTo>
                  <a:pt x="191487" y="1347181"/>
                  <a:pt x="172644" y="1307435"/>
                  <a:pt x="158741" y="1265869"/>
                </a:cubicBezTo>
                <a:cubicBezTo>
                  <a:pt x="193513" y="1313954"/>
                  <a:pt x="233150" y="1358325"/>
                  <a:pt x="277025" y="1398280"/>
                </a:cubicBezTo>
                <a:cubicBezTo>
                  <a:pt x="297559" y="1416945"/>
                  <a:pt x="339489" y="1436944"/>
                  <a:pt x="352465" y="1459115"/>
                </a:cubicBezTo>
                <a:cubicBezTo>
                  <a:pt x="364450" y="1479582"/>
                  <a:pt x="363024" y="1519795"/>
                  <a:pt x="369155" y="1542718"/>
                </a:cubicBezTo>
                <a:cubicBezTo>
                  <a:pt x="307803" y="1500558"/>
                  <a:pt x="255371" y="1446708"/>
                  <a:pt x="214866" y="1384255"/>
                </a:cubicBezTo>
                <a:close/>
                <a:moveTo>
                  <a:pt x="1479256" y="1570216"/>
                </a:moveTo>
                <a:cubicBezTo>
                  <a:pt x="1327449" y="1670760"/>
                  <a:pt x="1099366" y="1675297"/>
                  <a:pt x="923778" y="1679872"/>
                </a:cubicBezTo>
                <a:cubicBezTo>
                  <a:pt x="988666" y="1657403"/>
                  <a:pt x="1038030" y="1628207"/>
                  <a:pt x="1106904" y="1625329"/>
                </a:cubicBezTo>
                <a:cubicBezTo>
                  <a:pt x="1170621" y="1623535"/>
                  <a:pt x="1234050" y="1616067"/>
                  <a:pt x="1296441" y="1603016"/>
                </a:cubicBezTo>
                <a:cubicBezTo>
                  <a:pt x="1353688" y="1590948"/>
                  <a:pt x="1408748" y="1570185"/>
                  <a:pt x="1459708" y="1541448"/>
                </a:cubicBezTo>
                <a:cubicBezTo>
                  <a:pt x="1518269" y="1507573"/>
                  <a:pt x="1559791" y="1451805"/>
                  <a:pt x="1617257" y="1420042"/>
                </a:cubicBezTo>
                <a:cubicBezTo>
                  <a:pt x="1581556" y="1478325"/>
                  <a:pt x="1536658" y="1532193"/>
                  <a:pt x="1479256" y="1570216"/>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20"/>
          <p:cNvSpPr/>
          <p:nvPr/>
        </p:nvSpPr>
        <p:spPr>
          <a:xfrm>
            <a:off x="2125050" y="2646262"/>
            <a:ext cx="4979291" cy="1159826"/>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20"/>
          <p:cNvSpPr txBox="1">
            <a:spLocks noGrp="1"/>
          </p:cNvSpPr>
          <p:nvPr>
            <p:ph type="ctrTitle" idx="4294967295"/>
          </p:nvPr>
        </p:nvSpPr>
        <p:spPr>
          <a:xfrm>
            <a:off x="1532500" y="2421550"/>
            <a:ext cx="60789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000"/>
              <a:t>Big concept</a:t>
            </a:r>
            <a:endParaRPr sz="6000"/>
          </a:p>
        </p:txBody>
      </p:sp>
      <p:sp>
        <p:nvSpPr>
          <p:cNvPr id="156" name="Google Shape;156;p20"/>
          <p:cNvSpPr txBox="1">
            <a:spLocks noGrp="1"/>
          </p:cNvSpPr>
          <p:nvPr>
            <p:ph type="subTitle" idx="4294967295"/>
          </p:nvPr>
        </p:nvSpPr>
        <p:spPr>
          <a:xfrm>
            <a:off x="1532500" y="3563952"/>
            <a:ext cx="6078900" cy="7848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a:t>Bring the attention of your audience over a key concept using icons or illustrations</a:t>
            </a:r>
            <a:endParaRPr/>
          </a:p>
        </p:txBody>
      </p:sp>
      <p:sp>
        <p:nvSpPr>
          <p:cNvPr id="157" name="Google Shape;157;p20"/>
          <p:cNvSpPr/>
          <p:nvPr/>
        </p:nvSpPr>
        <p:spPr>
          <a:xfrm>
            <a:off x="4572818" y="775376"/>
            <a:ext cx="1455284" cy="1474660"/>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58" name="Google Shape;158;p20"/>
          <p:cNvSpPr/>
          <p:nvPr/>
        </p:nvSpPr>
        <p:spPr>
          <a:xfrm rot="1473012">
            <a:off x="3249604" y="1511667"/>
            <a:ext cx="850851" cy="828815"/>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59" name="Google Shape;159;p20"/>
          <p:cNvSpPr/>
          <p:nvPr/>
        </p:nvSpPr>
        <p:spPr>
          <a:xfrm>
            <a:off x="4291348" y="634450"/>
            <a:ext cx="372489" cy="36196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60" name="Google Shape;160;p20"/>
          <p:cNvSpPr/>
          <p:nvPr/>
        </p:nvSpPr>
        <p:spPr>
          <a:xfrm rot="2487327">
            <a:off x="4051770" y="2276952"/>
            <a:ext cx="265047" cy="257558"/>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61" name="Google Shape;161;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bg1"/>
                </a:solidFill>
              </a:rPr>
              <a:t>10</a:t>
            </a:fld>
            <a:endParaRPr dirty="0">
              <a:solidFill>
                <a:schemeClr val="bg1"/>
              </a:solidFill>
            </a:endParaRPr>
          </a:p>
        </p:txBody>
      </p:sp>
      <p:pic>
        <p:nvPicPr>
          <p:cNvPr id="3" name="Image 2">
            <a:extLst>
              <a:ext uri="{FF2B5EF4-FFF2-40B4-BE49-F238E27FC236}">
                <a16:creationId xmlns:a16="http://schemas.microsoft.com/office/drawing/2014/main" id="{EC83344D-1248-443F-8979-D89E436E11A5}"/>
              </a:ext>
            </a:extLst>
          </p:cNvPr>
          <p:cNvPicPr>
            <a:picLocks noChangeAspect="1"/>
          </p:cNvPicPr>
          <p:nvPr/>
        </p:nvPicPr>
        <p:blipFill>
          <a:blip r:embed="rId3"/>
          <a:stretch>
            <a:fillRect/>
          </a:stretch>
        </p:blipFill>
        <p:spPr>
          <a:xfrm>
            <a:off x="0" y="0"/>
            <a:ext cx="9143999" cy="5143500"/>
          </a:xfrm>
          <a:prstGeom prst="rect">
            <a:avLst/>
          </a:prstGeom>
        </p:spPr>
      </p:pic>
      <p:sp>
        <p:nvSpPr>
          <p:cNvPr id="4" name="ZoneTexte 3">
            <a:extLst>
              <a:ext uri="{FF2B5EF4-FFF2-40B4-BE49-F238E27FC236}">
                <a16:creationId xmlns:a16="http://schemas.microsoft.com/office/drawing/2014/main" id="{B18DBD86-ECDE-4EB4-A5ED-FBC10658CE42}"/>
              </a:ext>
            </a:extLst>
          </p:cNvPr>
          <p:cNvSpPr txBox="1"/>
          <p:nvPr/>
        </p:nvSpPr>
        <p:spPr>
          <a:xfrm>
            <a:off x="85399" y="295896"/>
            <a:ext cx="3000108" cy="584775"/>
          </a:xfrm>
          <a:prstGeom prst="rect">
            <a:avLst/>
          </a:prstGeom>
          <a:noFill/>
        </p:spPr>
        <p:txBody>
          <a:bodyPr wrap="square" rtlCol="0">
            <a:spAutoFit/>
          </a:bodyPr>
          <a:lstStyle/>
          <a:p>
            <a:r>
              <a:rPr lang="en-US" sz="1600" b="1" dirty="0">
                <a:solidFill>
                  <a:schemeClr val="bg1"/>
                </a:solidFill>
              </a:rPr>
              <a:t>Add new product or delete an existing one?</a:t>
            </a:r>
          </a:p>
        </p:txBody>
      </p:sp>
      <p:sp>
        <p:nvSpPr>
          <p:cNvPr id="5" name="ZoneTexte 4">
            <a:extLst>
              <a:ext uri="{FF2B5EF4-FFF2-40B4-BE49-F238E27FC236}">
                <a16:creationId xmlns:a16="http://schemas.microsoft.com/office/drawing/2014/main" id="{16763D70-AAE4-4799-9665-5F0DCFA10A8C}"/>
              </a:ext>
            </a:extLst>
          </p:cNvPr>
          <p:cNvSpPr txBox="1"/>
          <p:nvPr/>
        </p:nvSpPr>
        <p:spPr>
          <a:xfrm>
            <a:off x="337264" y="2102321"/>
            <a:ext cx="2231136" cy="338554"/>
          </a:xfrm>
          <a:prstGeom prst="rect">
            <a:avLst/>
          </a:prstGeom>
          <a:noFill/>
        </p:spPr>
        <p:txBody>
          <a:bodyPr wrap="square" rtlCol="0">
            <a:spAutoFit/>
          </a:bodyPr>
          <a:lstStyle/>
          <a:p>
            <a:r>
              <a:rPr lang="en-US" sz="1600" b="1" dirty="0">
                <a:solidFill>
                  <a:schemeClr val="bg1"/>
                </a:solidFill>
              </a:rPr>
              <a:t>More or less Ads?</a:t>
            </a:r>
          </a:p>
        </p:txBody>
      </p:sp>
      <p:sp>
        <p:nvSpPr>
          <p:cNvPr id="6" name="ZoneTexte 5">
            <a:extLst>
              <a:ext uri="{FF2B5EF4-FFF2-40B4-BE49-F238E27FC236}">
                <a16:creationId xmlns:a16="http://schemas.microsoft.com/office/drawing/2014/main" id="{AAAC84AC-3D08-4B0F-962F-76D0585EFB08}"/>
              </a:ext>
            </a:extLst>
          </p:cNvPr>
          <p:cNvSpPr txBox="1"/>
          <p:nvPr/>
        </p:nvSpPr>
        <p:spPr>
          <a:xfrm>
            <a:off x="85399" y="3647897"/>
            <a:ext cx="3059852" cy="584775"/>
          </a:xfrm>
          <a:prstGeom prst="rect">
            <a:avLst/>
          </a:prstGeom>
          <a:noFill/>
        </p:spPr>
        <p:txBody>
          <a:bodyPr wrap="square" rtlCol="0">
            <a:spAutoFit/>
          </a:bodyPr>
          <a:lstStyle/>
          <a:p>
            <a:r>
              <a:rPr lang="en-US" sz="1600" b="1" dirty="0">
                <a:solidFill>
                  <a:schemeClr val="bg1"/>
                </a:solidFill>
              </a:rPr>
              <a:t>Stop this campaign or launch another one?</a:t>
            </a:r>
          </a:p>
        </p:txBody>
      </p:sp>
      <p:sp>
        <p:nvSpPr>
          <p:cNvPr id="7" name="ZoneTexte 6">
            <a:extLst>
              <a:ext uri="{FF2B5EF4-FFF2-40B4-BE49-F238E27FC236}">
                <a16:creationId xmlns:a16="http://schemas.microsoft.com/office/drawing/2014/main" id="{51DA6C0C-50B2-43CD-9324-567B3BFF3E29}"/>
              </a:ext>
            </a:extLst>
          </p:cNvPr>
          <p:cNvSpPr txBox="1"/>
          <p:nvPr/>
        </p:nvSpPr>
        <p:spPr>
          <a:xfrm>
            <a:off x="2823005" y="4402820"/>
            <a:ext cx="3681664" cy="584775"/>
          </a:xfrm>
          <a:prstGeom prst="rect">
            <a:avLst/>
          </a:prstGeom>
          <a:noFill/>
        </p:spPr>
        <p:txBody>
          <a:bodyPr wrap="square" rtlCol="0">
            <a:spAutoFit/>
          </a:bodyPr>
          <a:lstStyle/>
          <a:p>
            <a:r>
              <a:rPr lang="en-US" sz="1600" b="1" dirty="0">
                <a:solidFill>
                  <a:schemeClr val="bg1"/>
                </a:solidFill>
              </a:rPr>
              <a:t>Change my suppliers or stick with them?</a:t>
            </a:r>
          </a:p>
        </p:txBody>
      </p:sp>
      <p:sp>
        <p:nvSpPr>
          <p:cNvPr id="8" name="ZoneTexte 7">
            <a:extLst>
              <a:ext uri="{FF2B5EF4-FFF2-40B4-BE49-F238E27FC236}">
                <a16:creationId xmlns:a16="http://schemas.microsoft.com/office/drawing/2014/main" id="{CC1C4ECA-1D20-45C8-8E82-EDB5C5DB4099}"/>
              </a:ext>
            </a:extLst>
          </p:cNvPr>
          <p:cNvSpPr txBox="1"/>
          <p:nvPr/>
        </p:nvSpPr>
        <p:spPr>
          <a:xfrm>
            <a:off x="5796400" y="280779"/>
            <a:ext cx="3219350" cy="584775"/>
          </a:xfrm>
          <a:prstGeom prst="rect">
            <a:avLst/>
          </a:prstGeom>
          <a:noFill/>
        </p:spPr>
        <p:txBody>
          <a:bodyPr wrap="square" rtlCol="0">
            <a:spAutoFit/>
          </a:bodyPr>
          <a:lstStyle/>
          <a:p>
            <a:r>
              <a:rPr lang="en-US" sz="1600" b="1" dirty="0">
                <a:solidFill>
                  <a:schemeClr val="bg1"/>
                </a:solidFill>
              </a:rPr>
              <a:t>Create another store or improve the current one?</a:t>
            </a:r>
          </a:p>
        </p:txBody>
      </p:sp>
      <p:sp>
        <p:nvSpPr>
          <p:cNvPr id="9" name="ZoneTexte 8">
            <a:extLst>
              <a:ext uri="{FF2B5EF4-FFF2-40B4-BE49-F238E27FC236}">
                <a16:creationId xmlns:a16="http://schemas.microsoft.com/office/drawing/2014/main" id="{23DEDCBD-09CC-43BA-B4C3-449300897646}"/>
              </a:ext>
            </a:extLst>
          </p:cNvPr>
          <p:cNvSpPr txBox="1"/>
          <p:nvPr/>
        </p:nvSpPr>
        <p:spPr>
          <a:xfrm>
            <a:off x="5756776" y="2016751"/>
            <a:ext cx="3290222" cy="584775"/>
          </a:xfrm>
          <a:prstGeom prst="rect">
            <a:avLst/>
          </a:prstGeom>
          <a:noFill/>
        </p:spPr>
        <p:txBody>
          <a:bodyPr wrap="square" rtlCol="0">
            <a:spAutoFit/>
          </a:bodyPr>
          <a:lstStyle/>
          <a:p>
            <a:r>
              <a:rPr lang="en-US" sz="1600" b="1" dirty="0">
                <a:solidFill>
                  <a:schemeClr val="bg1"/>
                </a:solidFill>
              </a:rPr>
              <a:t>Hire more employees or fire some?</a:t>
            </a:r>
          </a:p>
        </p:txBody>
      </p:sp>
      <p:sp>
        <p:nvSpPr>
          <p:cNvPr id="10" name="ZoneTexte 9">
            <a:extLst>
              <a:ext uri="{FF2B5EF4-FFF2-40B4-BE49-F238E27FC236}">
                <a16:creationId xmlns:a16="http://schemas.microsoft.com/office/drawing/2014/main" id="{C1817BAA-9AA9-4B53-AFCF-8322BDB71B2D}"/>
              </a:ext>
            </a:extLst>
          </p:cNvPr>
          <p:cNvSpPr txBox="1"/>
          <p:nvPr/>
        </p:nvSpPr>
        <p:spPr>
          <a:xfrm>
            <a:off x="5739062" y="3656983"/>
            <a:ext cx="3490335" cy="584775"/>
          </a:xfrm>
          <a:prstGeom prst="rect">
            <a:avLst/>
          </a:prstGeom>
          <a:noFill/>
        </p:spPr>
        <p:txBody>
          <a:bodyPr wrap="square" rtlCol="0">
            <a:spAutoFit/>
          </a:bodyPr>
          <a:lstStyle/>
          <a:p>
            <a:r>
              <a:rPr lang="en-US" sz="1600" b="1" dirty="0">
                <a:solidFill>
                  <a:schemeClr val="bg1"/>
                </a:solidFill>
              </a:rPr>
              <a:t>Enlarge my storage or keep them that way?</a:t>
            </a:r>
          </a:p>
        </p:txBody>
      </p:sp>
      <p:sp>
        <p:nvSpPr>
          <p:cNvPr id="11" name="ZoneTexte 10">
            <a:extLst>
              <a:ext uri="{FF2B5EF4-FFF2-40B4-BE49-F238E27FC236}">
                <a16:creationId xmlns:a16="http://schemas.microsoft.com/office/drawing/2014/main" id="{D0E8E5F4-B156-4762-8D82-389639D77423}"/>
              </a:ext>
            </a:extLst>
          </p:cNvPr>
          <p:cNvSpPr txBox="1"/>
          <p:nvPr/>
        </p:nvSpPr>
        <p:spPr>
          <a:xfrm>
            <a:off x="2625102" y="1510648"/>
            <a:ext cx="434734" cy="584775"/>
          </a:xfrm>
          <a:prstGeom prst="rect">
            <a:avLst/>
          </a:prstGeom>
          <a:noFill/>
        </p:spPr>
        <p:txBody>
          <a:bodyPr wrap="none" rtlCol="0">
            <a:spAutoFit/>
          </a:bodyPr>
          <a:lstStyle/>
          <a:p>
            <a:r>
              <a:rPr lang="en-US" sz="3200" b="1" dirty="0">
                <a:solidFill>
                  <a:schemeClr val="bg1"/>
                </a:solidFill>
              </a:rPr>
              <a:t>?</a:t>
            </a:r>
          </a:p>
        </p:txBody>
      </p:sp>
      <p:sp>
        <p:nvSpPr>
          <p:cNvPr id="14" name="ZoneTexte 13">
            <a:extLst>
              <a:ext uri="{FF2B5EF4-FFF2-40B4-BE49-F238E27FC236}">
                <a16:creationId xmlns:a16="http://schemas.microsoft.com/office/drawing/2014/main" id="{EC586B3B-E77F-40B5-98B5-6BB07058689F}"/>
              </a:ext>
            </a:extLst>
          </p:cNvPr>
          <p:cNvSpPr txBox="1"/>
          <p:nvPr/>
        </p:nvSpPr>
        <p:spPr>
          <a:xfrm>
            <a:off x="3187572" y="3199565"/>
            <a:ext cx="434734" cy="584775"/>
          </a:xfrm>
          <a:prstGeom prst="rect">
            <a:avLst/>
          </a:prstGeom>
          <a:noFill/>
        </p:spPr>
        <p:txBody>
          <a:bodyPr wrap="none" rtlCol="0">
            <a:spAutoFit/>
          </a:bodyPr>
          <a:lstStyle/>
          <a:p>
            <a:r>
              <a:rPr lang="en-US" sz="3200" b="1" dirty="0">
                <a:solidFill>
                  <a:schemeClr val="bg1"/>
                </a:solidFill>
              </a:rPr>
              <a:t>?</a:t>
            </a:r>
          </a:p>
        </p:txBody>
      </p:sp>
      <p:sp>
        <p:nvSpPr>
          <p:cNvPr id="16" name="ZoneTexte 15">
            <a:extLst>
              <a:ext uri="{FF2B5EF4-FFF2-40B4-BE49-F238E27FC236}">
                <a16:creationId xmlns:a16="http://schemas.microsoft.com/office/drawing/2014/main" id="{67F406D3-E54E-4C1C-BC76-4E2F01DB6545}"/>
              </a:ext>
            </a:extLst>
          </p:cNvPr>
          <p:cNvSpPr txBox="1"/>
          <p:nvPr/>
        </p:nvSpPr>
        <p:spPr>
          <a:xfrm>
            <a:off x="4201032" y="3728270"/>
            <a:ext cx="434734" cy="584775"/>
          </a:xfrm>
          <a:prstGeom prst="rect">
            <a:avLst/>
          </a:prstGeom>
          <a:noFill/>
        </p:spPr>
        <p:txBody>
          <a:bodyPr wrap="none" rtlCol="0">
            <a:spAutoFit/>
          </a:bodyPr>
          <a:lstStyle/>
          <a:p>
            <a:r>
              <a:rPr lang="en-US" sz="3200" b="1" dirty="0">
                <a:solidFill>
                  <a:schemeClr val="bg1"/>
                </a:solidFill>
              </a:rPr>
              <a:t>?</a:t>
            </a:r>
          </a:p>
        </p:txBody>
      </p:sp>
      <p:sp>
        <p:nvSpPr>
          <p:cNvPr id="18" name="ZoneTexte 17">
            <a:extLst>
              <a:ext uri="{FF2B5EF4-FFF2-40B4-BE49-F238E27FC236}">
                <a16:creationId xmlns:a16="http://schemas.microsoft.com/office/drawing/2014/main" id="{B347C17F-D66B-4360-9141-EACDC82EAA7E}"/>
              </a:ext>
            </a:extLst>
          </p:cNvPr>
          <p:cNvSpPr txBox="1"/>
          <p:nvPr/>
        </p:nvSpPr>
        <p:spPr>
          <a:xfrm>
            <a:off x="5008053" y="3074527"/>
            <a:ext cx="434734" cy="584775"/>
          </a:xfrm>
          <a:prstGeom prst="rect">
            <a:avLst/>
          </a:prstGeom>
          <a:noFill/>
        </p:spPr>
        <p:txBody>
          <a:bodyPr wrap="none" rtlCol="0">
            <a:spAutoFit/>
          </a:bodyPr>
          <a:lstStyle/>
          <a:p>
            <a:r>
              <a:rPr lang="en-US" sz="3200" b="1" dirty="0">
                <a:solidFill>
                  <a:schemeClr val="bg1"/>
                </a:solidFill>
              </a:rPr>
              <a:t>?</a:t>
            </a:r>
          </a:p>
        </p:txBody>
      </p:sp>
      <p:sp>
        <p:nvSpPr>
          <p:cNvPr id="20" name="ZoneTexte 19">
            <a:extLst>
              <a:ext uri="{FF2B5EF4-FFF2-40B4-BE49-F238E27FC236}">
                <a16:creationId xmlns:a16="http://schemas.microsoft.com/office/drawing/2014/main" id="{866A0852-91C8-46F9-94FE-2AA89C14110E}"/>
              </a:ext>
            </a:extLst>
          </p:cNvPr>
          <p:cNvSpPr txBox="1"/>
          <p:nvPr/>
        </p:nvSpPr>
        <p:spPr>
          <a:xfrm>
            <a:off x="5167057" y="2408560"/>
            <a:ext cx="434734" cy="584775"/>
          </a:xfrm>
          <a:prstGeom prst="rect">
            <a:avLst/>
          </a:prstGeom>
          <a:noFill/>
        </p:spPr>
        <p:txBody>
          <a:bodyPr wrap="none" rtlCol="0">
            <a:spAutoFit/>
          </a:bodyPr>
          <a:lstStyle/>
          <a:p>
            <a:r>
              <a:rPr lang="en-US" sz="3200" b="1" dirty="0">
                <a:solidFill>
                  <a:schemeClr val="bg1"/>
                </a:solidFill>
              </a:rPr>
              <a:t>?</a:t>
            </a:r>
          </a:p>
        </p:txBody>
      </p:sp>
      <p:sp>
        <p:nvSpPr>
          <p:cNvPr id="22" name="ZoneTexte 21">
            <a:extLst>
              <a:ext uri="{FF2B5EF4-FFF2-40B4-BE49-F238E27FC236}">
                <a16:creationId xmlns:a16="http://schemas.microsoft.com/office/drawing/2014/main" id="{5B3B25FB-8B35-4A0C-8263-C0E9DCD66F39}"/>
              </a:ext>
            </a:extLst>
          </p:cNvPr>
          <p:cNvSpPr txBox="1"/>
          <p:nvPr/>
        </p:nvSpPr>
        <p:spPr>
          <a:xfrm>
            <a:off x="5181307" y="1592062"/>
            <a:ext cx="434734" cy="584775"/>
          </a:xfrm>
          <a:prstGeom prst="rect">
            <a:avLst/>
          </a:prstGeom>
          <a:noFill/>
        </p:spPr>
        <p:txBody>
          <a:bodyPr wrap="none" rtlCol="0">
            <a:spAutoFit/>
          </a:bodyPr>
          <a:lstStyle/>
          <a:p>
            <a:r>
              <a:rPr lang="en-US" sz="3200" b="1" dirty="0">
                <a:solidFill>
                  <a:schemeClr val="bg1"/>
                </a:solidFill>
              </a:rPr>
              <a:t>?</a:t>
            </a:r>
          </a:p>
        </p:txBody>
      </p:sp>
      <p:sp>
        <p:nvSpPr>
          <p:cNvPr id="24" name="Bulle narrative : rectangle à coins arrondis 23">
            <a:extLst>
              <a:ext uri="{FF2B5EF4-FFF2-40B4-BE49-F238E27FC236}">
                <a16:creationId xmlns:a16="http://schemas.microsoft.com/office/drawing/2014/main" id="{2433F1D7-989B-40EF-971D-0C88236A208F}"/>
              </a:ext>
            </a:extLst>
          </p:cNvPr>
          <p:cNvSpPr/>
          <p:nvPr/>
        </p:nvSpPr>
        <p:spPr>
          <a:xfrm>
            <a:off x="3170906" y="430236"/>
            <a:ext cx="2497245" cy="78495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ZoneTexte 25">
            <a:extLst>
              <a:ext uri="{FF2B5EF4-FFF2-40B4-BE49-F238E27FC236}">
                <a16:creationId xmlns:a16="http://schemas.microsoft.com/office/drawing/2014/main" id="{7919B3D6-DEF3-4197-8F32-B3934DB89D0F}"/>
              </a:ext>
            </a:extLst>
          </p:cNvPr>
          <p:cNvSpPr txBox="1"/>
          <p:nvPr/>
        </p:nvSpPr>
        <p:spPr>
          <a:xfrm>
            <a:off x="3248942" y="504434"/>
            <a:ext cx="2254190" cy="646331"/>
          </a:xfrm>
          <a:prstGeom prst="rect">
            <a:avLst/>
          </a:prstGeom>
          <a:noFill/>
        </p:spPr>
        <p:txBody>
          <a:bodyPr wrap="square" rtlCol="0">
            <a:spAutoFit/>
          </a:bodyPr>
          <a:lstStyle/>
          <a:p>
            <a:r>
              <a:rPr lang="en-US" sz="1800" b="1" dirty="0">
                <a:solidFill>
                  <a:schemeClr val="bg1"/>
                </a:solidFill>
              </a:rPr>
              <a:t>What decision should I make???</a:t>
            </a:r>
          </a:p>
        </p:txBody>
      </p:sp>
      <p:sp>
        <p:nvSpPr>
          <p:cNvPr id="27" name="Google Shape;161;p20">
            <a:extLst>
              <a:ext uri="{FF2B5EF4-FFF2-40B4-BE49-F238E27FC236}">
                <a16:creationId xmlns:a16="http://schemas.microsoft.com/office/drawing/2014/main" id="{BC16E443-EEC2-4076-9087-9692AA3DAB35}"/>
              </a:ext>
            </a:extLst>
          </p:cNvPr>
          <p:cNvSpPr txBox="1">
            <a:spLocks/>
          </p:cNvSpPr>
          <p:nvPr/>
        </p:nvSpPr>
        <p:spPr>
          <a:xfrm>
            <a:off x="8467050" y="4731643"/>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dk1"/>
                </a:solidFill>
                <a:latin typeface="Work Sans Regular"/>
                <a:ea typeface="Work Sans Regular"/>
                <a:cs typeface="Work Sans Regular"/>
                <a:sym typeface="Work Sans Regular"/>
              </a:defRPr>
            </a:lvl1pPr>
            <a:lvl2pPr marR="0" lvl="1" algn="r" rtl="0">
              <a:lnSpc>
                <a:spcPct val="100000"/>
              </a:lnSpc>
              <a:spcBef>
                <a:spcPts val="0"/>
              </a:spcBef>
              <a:spcAft>
                <a:spcPts val="0"/>
              </a:spcAft>
              <a:buClr>
                <a:srgbClr val="000000"/>
              </a:buClr>
              <a:buFont typeface="Arial"/>
              <a:buNone/>
              <a:defRPr sz="1300" b="0" i="0" u="none" strike="noStrike" cap="none">
                <a:solidFill>
                  <a:schemeClr val="dk1"/>
                </a:solidFill>
                <a:latin typeface="Work Sans Regular"/>
                <a:ea typeface="Work Sans Regular"/>
                <a:cs typeface="Work Sans Regular"/>
                <a:sym typeface="Work Sans Regular"/>
              </a:defRPr>
            </a:lvl2pPr>
            <a:lvl3pPr marR="0" lvl="2" algn="r" rtl="0">
              <a:lnSpc>
                <a:spcPct val="100000"/>
              </a:lnSpc>
              <a:spcBef>
                <a:spcPts val="0"/>
              </a:spcBef>
              <a:spcAft>
                <a:spcPts val="0"/>
              </a:spcAft>
              <a:buClr>
                <a:srgbClr val="000000"/>
              </a:buClr>
              <a:buFont typeface="Arial"/>
              <a:buNone/>
              <a:defRPr sz="1300" b="0" i="0" u="none" strike="noStrike" cap="none">
                <a:solidFill>
                  <a:schemeClr val="dk1"/>
                </a:solidFill>
                <a:latin typeface="Work Sans Regular"/>
                <a:ea typeface="Work Sans Regular"/>
                <a:cs typeface="Work Sans Regular"/>
                <a:sym typeface="Work Sans Regular"/>
              </a:defRPr>
            </a:lvl3pPr>
            <a:lvl4pPr marR="0" lvl="3" algn="r" rtl="0">
              <a:lnSpc>
                <a:spcPct val="100000"/>
              </a:lnSpc>
              <a:spcBef>
                <a:spcPts val="0"/>
              </a:spcBef>
              <a:spcAft>
                <a:spcPts val="0"/>
              </a:spcAft>
              <a:buClr>
                <a:srgbClr val="000000"/>
              </a:buClr>
              <a:buFont typeface="Arial"/>
              <a:buNone/>
              <a:defRPr sz="1300" b="0" i="0" u="none" strike="noStrike" cap="none">
                <a:solidFill>
                  <a:schemeClr val="dk1"/>
                </a:solidFill>
                <a:latin typeface="Work Sans Regular"/>
                <a:ea typeface="Work Sans Regular"/>
                <a:cs typeface="Work Sans Regular"/>
                <a:sym typeface="Work Sans Regular"/>
              </a:defRPr>
            </a:lvl4pPr>
            <a:lvl5pPr marR="0" lvl="4" algn="r" rtl="0">
              <a:lnSpc>
                <a:spcPct val="100000"/>
              </a:lnSpc>
              <a:spcBef>
                <a:spcPts val="0"/>
              </a:spcBef>
              <a:spcAft>
                <a:spcPts val="0"/>
              </a:spcAft>
              <a:buClr>
                <a:srgbClr val="000000"/>
              </a:buClr>
              <a:buFont typeface="Arial"/>
              <a:buNone/>
              <a:defRPr sz="1300" b="0" i="0" u="none" strike="noStrike" cap="none">
                <a:solidFill>
                  <a:schemeClr val="dk1"/>
                </a:solidFill>
                <a:latin typeface="Work Sans Regular"/>
                <a:ea typeface="Work Sans Regular"/>
                <a:cs typeface="Work Sans Regular"/>
                <a:sym typeface="Work Sans Regular"/>
              </a:defRPr>
            </a:lvl5pPr>
            <a:lvl6pPr marR="0" lvl="5" algn="r" rtl="0">
              <a:lnSpc>
                <a:spcPct val="100000"/>
              </a:lnSpc>
              <a:spcBef>
                <a:spcPts val="0"/>
              </a:spcBef>
              <a:spcAft>
                <a:spcPts val="0"/>
              </a:spcAft>
              <a:buClr>
                <a:srgbClr val="000000"/>
              </a:buClr>
              <a:buFont typeface="Arial"/>
              <a:buNone/>
              <a:defRPr sz="1300" b="0" i="0" u="none" strike="noStrike" cap="none">
                <a:solidFill>
                  <a:schemeClr val="dk1"/>
                </a:solidFill>
                <a:latin typeface="Work Sans Regular"/>
                <a:ea typeface="Work Sans Regular"/>
                <a:cs typeface="Work Sans Regular"/>
                <a:sym typeface="Work Sans Regular"/>
              </a:defRPr>
            </a:lvl6pPr>
            <a:lvl7pPr marR="0" lvl="6" algn="r" rtl="0">
              <a:lnSpc>
                <a:spcPct val="100000"/>
              </a:lnSpc>
              <a:spcBef>
                <a:spcPts val="0"/>
              </a:spcBef>
              <a:spcAft>
                <a:spcPts val="0"/>
              </a:spcAft>
              <a:buClr>
                <a:srgbClr val="000000"/>
              </a:buClr>
              <a:buFont typeface="Arial"/>
              <a:buNone/>
              <a:defRPr sz="1300" b="0" i="0" u="none" strike="noStrike" cap="none">
                <a:solidFill>
                  <a:schemeClr val="dk1"/>
                </a:solidFill>
                <a:latin typeface="Work Sans Regular"/>
                <a:ea typeface="Work Sans Regular"/>
                <a:cs typeface="Work Sans Regular"/>
                <a:sym typeface="Work Sans Regular"/>
              </a:defRPr>
            </a:lvl7pPr>
            <a:lvl8pPr marR="0" lvl="7" algn="r" rtl="0">
              <a:lnSpc>
                <a:spcPct val="100000"/>
              </a:lnSpc>
              <a:spcBef>
                <a:spcPts val="0"/>
              </a:spcBef>
              <a:spcAft>
                <a:spcPts val="0"/>
              </a:spcAft>
              <a:buClr>
                <a:srgbClr val="000000"/>
              </a:buClr>
              <a:buFont typeface="Arial"/>
              <a:buNone/>
              <a:defRPr sz="1300" b="0" i="0" u="none" strike="noStrike" cap="none">
                <a:solidFill>
                  <a:schemeClr val="dk1"/>
                </a:solidFill>
                <a:latin typeface="Work Sans Regular"/>
                <a:ea typeface="Work Sans Regular"/>
                <a:cs typeface="Work Sans Regular"/>
                <a:sym typeface="Work Sans Regular"/>
              </a:defRPr>
            </a:lvl8pPr>
            <a:lvl9pPr marR="0" lvl="8" algn="r" rtl="0">
              <a:lnSpc>
                <a:spcPct val="100000"/>
              </a:lnSpc>
              <a:spcBef>
                <a:spcPts val="0"/>
              </a:spcBef>
              <a:spcAft>
                <a:spcPts val="0"/>
              </a:spcAft>
              <a:buClr>
                <a:srgbClr val="000000"/>
              </a:buClr>
              <a:buFont typeface="Arial"/>
              <a:buNone/>
              <a:defRPr sz="1300" b="0" i="0" u="none" strike="noStrike" cap="none">
                <a:solidFill>
                  <a:schemeClr val="dk1"/>
                </a:solidFill>
                <a:latin typeface="Work Sans Regular"/>
                <a:ea typeface="Work Sans Regular"/>
                <a:cs typeface="Work Sans Regular"/>
                <a:sym typeface="Work Sans Regular"/>
              </a:defRPr>
            </a:lvl9pPr>
          </a:lstStyle>
          <a:p>
            <a:fld id="{00000000-1234-1234-1234-123412341234}" type="slidenum">
              <a:rPr lang="en" smtClean="0">
                <a:solidFill>
                  <a:schemeClr val="bg1"/>
                </a:solidFill>
              </a:rPr>
              <a:pPr/>
              <a:t>10</a:t>
            </a:fld>
            <a:endParaRPr lang="en"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title" idx="4294967295"/>
          </p:nvPr>
        </p:nvSpPr>
        <p:spPr>
          <a:xfrm>
            <a:off x="0" y="21219"/>
            <a:ext cx="4270375" cy="568576"/>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Purpose!</a:t>
            </a:r>
            <a:endParaRPr dirty="0"/>
          </a:p>
        </p:txBody>
      </p:sp>
      <p:sp>
        <p:nvSpPr>
          <p:cNvPr id="364" name="Google Shape;364;p3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1" name="Image 10">
            <a:extLst>
              <a:ext uri="{FF2B5EF4-FFF2-40B4-BE49-F238E27FC236}">
                <a16:creationId xmlns:a16="http://schemas.microsoft.com/office/drawing/2014/main" id="{C780B622-7661-437C-902A-4E1206AC1B46}"/>
              </a:ext>
            </a:extLst>
          </p:cNvPr>
          <p:cNvPicPr>
            <a:picLocks noChangeAspect="1"/>
          </p:cNvPicPr>
          <p:nvPr/>
        </p:nvPicPr>
        <p:blipFill>
          <a:blip r:embed="rId3"/>
          <a:stretch>
            <a:fillRect/>
          </a:stretch>
        </p:blipFill>
        <p:spPr>
          <a:xfrm>
            <a:off x="4889120" y="2008990"/>
            <a:ext cx="1655291" cy="1509821"/>
          </a:xfrm>
          <a:prstGeom prst="rect">
            <a:avLst/>
          </a:prstGeom>
        </p:spPr>
      </p:pic>
      <p:sp>
        <p:nvSpPr>
          <p:cNvPr id="4" name="Ellipse 3">
            <a:extLst>
              <a:ext uri="{FF2B5EF4-FFF2-40B4-BE49-F238E27FC236}">
                <a16:creationId xmlns:a16="http://schemas.microsoft.com/office/drawing/2014/main" id="{FA7FEC1B-9F04-4167-A1D7-A271CD4D260B}"/>
              </a:ext>
            </a:extLst>
          </p:cNvPr>
          <p:cNvSpPr/>
          <p:nvPr/>
        </p:nvSpPr>
        <p:spPr>
          <a:xfrm>
            <a:off x="5900750" y="473742"/>
            <a:ext cx="1716299" cy="14693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t>Reveal the problems and fix some of them</a:t>
            </a:r>
          </a:p>
        </p:txBody>
      </p:sp>
      <p:sp>
        <p:nvSpPr>
          <p:cNvPr id="6" name="Ellipse 5">
            <a:extLst>
              <a:ext uri="{FF2B5EF4-FFF2-40B4-BE49-F238E27FC236}">
                <a16:creationId xmlns:a16="http://schemas.microsoft.com/office/drawing/2014/main" id="{46EA1EA8-6286-4DA5-8B97-59B9B159148A}"/>
              </a:ext>
            </a:extLst>
          </p:cNvPr>
          <p:cNvSpPr/>
          <p:nvPr/>
        </p:nvSpPr>
        <p:spPr>
          <a:xfrm>
            <a:off x="7045570" y="1997049"/>
            <a:ext cx="1802247" cy="16264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t>Compare the existing with the “supposed to be”</a:t>
            </a:r>
          </a:p>
        </p:txBody>
      </p:sp>
      <p:sp>
        <p:nvSpPr>
          <p:cNvPr id="18" name="Ellipse 17">
            <a:extLst>
              <a:ext uri="{FF2B5EF4-FFF2-40B4-BE49-F238E27FC236}">
                <a16:creationId xmlns:a16="http://schemas.microsoft.com/office/drawing/2014/main" id="{24F623B9-291D-4AB1-AA8A-4ACC037DBC10}"/>
              </a:ext>
            </a:extLst>
          </p:cNvPr>
          <p:cNvSpPr/>
          <p:nvPr/>
        </p:nvSpPr>
        <p:spPr>
          <a:xfrm>
            <a:off x="5648181" y="3517078"/>
            <a:ext cx="1968868" cy="16264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t>ACCESS TO more information about transactions</a:t>
            </a:r>
          </a:p>
        </p:txBody>
      </p:sp>
      <p:sp>
        <p:nvSpPr>
          <p:cNvPr id="22" name="Ellipse 21">
            <a:extLst>
              <a:ext uri="{FF2B5EF4-FFF2-40B4-BE49-F238E27FC236}">
                <a16:creationId xmlns:a16="http://schemas.microsoft.com/office/drawing/2014/main" id="{BCABFA8B-432A-4CD8-A3AB-962BE4C90C50}"/>
              </a:ext>
            </a:extLst>
          </p:cNvPr>
          <p:cNvSpPr/>
          <p:nvPr/>
        </p:nvSpPr>
        <p:spPr>
          <a:xfrm>
            <a:off x="3399692" y="3503592"/>
            <a:ext cx="2055425" cy="16264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t>Understand the relations between used platforms</a:t>
            </a:r>
          </a:p>
        </p:txBody>
      </p:sp>
      <p:sp>
        <p:nvSpPr>
          <p:cNvPr id="24" name="Ellipse 23">
            <a:extLst>
              <a:ext uri="{FF2B5EF4-FFF2-40B4-BE49-F238E27FC236}">
                <a16:creationId xmlns:a16="http://schemas.microsoft.com/office/drawing/2014/main" id="{6FAD37FF-9B48-4D63-987C-CC0608569822}"/>
              </a:ext>
            </a:extLst>
          </p:cNvPr>
          <p:cNvSpPr/>
          <p:nvPr/>
        </p:nvSpPr>
        <p:spPr>
          <a:xfrm>
            <a:off x="2457525" y="1943136"/>
            <a:ext cx="1930437" cy="16264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Ability to track the previous, the current and future state of the store </a:t>
            </a:r>
          </a:p>
        </p:txBody>
      </p:sp>
      <p:sp>
        <p:nvSpPr>
          <p:cNvPr id="26" name="Ellipse 25">
            <a:extLst>
              <a:ext uri="{FF2B5EF4-FFF2-40B4-BE49-F238E27FC236}">
                <a16:creationId xmlns:a16="http://schemas.microsoft.com/office/drawing/2014/main" id="{43F60F1D-5D2A-4E80-B020-11BF6141653B}"/>
              </a:ext>
            </a:extLst>
          </p:cNvPr>
          <p:cNvSpPr/>
          <p:nvPr/>
        </p:nvSpPr>
        <p:spPr>
          <a:xfrm>
            <a:off x="3652870" y="473742"/>
            <a:ext cx="1820253" cy="16264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t>Ability to make the RIGHT decision at the RIGHT time</a:t>
            </a:r>
          </a:p>
        </p:txBody>
      </p:sp>
      <p:sp>
        <p:nvSpPr>
          <p:cNvPr id="28" name="Google Shape;366;p39">
            <a:extLst>
              <a:ext uri="{FF2B5EF4-FFF2-40B4-BE49-F238E27FC236}">
                <a16:creationId xmlns:a16="http://schemas.microsoft.com/office/drawing/2014/main" id="{45FC934C-C0BB-4563-BCBC-2058D429C018}"/>
              </a:ext>
            </a:extLst>
          </p:cNvPr>
          <p:cNvSpPr/>
          <p:nvPr/>
        </p:nvSpPr>
        <p:spPr>
          <a:xfrm>
            <a:off x="626812" y="3831478"/>
            <a:ext cx="487096" cy="606088"/>
          </a:xfrm>
          <a:custGeom>
            <a:avLst/>
            <a:gdLst/>
            <a:ahLst/>
            <a:cxnLst/>
            <a:rect l="l" t="t" r="r" b="b"/>
            <a:pathLst>
              <a:path w="1166698" h="1451708" extrusionOk="0">
                <a:moveTo>
                  <a:pt x="1104371" y="837588"/>
                </a:moveTo>
                <a:cubicBezTo>
                  <a:pt x="1157339" y="839253"/>
                  <a:pt x="1194466" y="769072"/>
                  <a:pt x="1156120" y="730764"/>
                </a:cubicBezTo>
                <a:cubicBezTo>
                  <a:pt x="1131024" y="705703"/>
                  <a:pt x="1056796" y="697790"/>
                  <a:pt x="1025113" y="689689"/>
                </a:cubicBezTo>
                <a:cubicBezTo>
                  <a:pt x="976107" y="677159"/>
                  <a:pt x="926719" y="666291"/>
                  <a:pt x="876948" y="657083"/>
                </a:cubicBezTo>
                <a:cubicBezTo>
                  <a:pt x="677677" y="619877"/>
                  <a:pt x="474788" y="606805"/>
                  <a:pt x="272508" y="599333"/>
                </a:cubicBezTo>
                <a:cubicBezTo>
                  <a:pt x="414956" y="553740"/>
                  <a:pt x="571313" y="560979"/>
                  <a:pt x="717526" y="532275"/>
                </a:cubicBezTo>
                <a:cubicBezTo>
                  <a:pt x="794658" y="517136"/>
                  <a:pt x="1076999" y="472088"/>
                  <a:pt x="1093897" y="375770"/>
                </a:cubicBezTo>
                <a:cubicBezTo>
                  <a:pt x="1113789" y="262426"/>
                  <a:pt x="822127" y="319425"/>
                  <a:pt x="765977" y="325964"/>
                </a:cubicBezTo>
                <a:cubicBezTo>
                  <a:pt x="606897" y="344506"/>
                  <a:pt x="447882" y="374454"/>
                  <a:pt x="287053" y="368537"/>
                </a:cubicBezTo>
                <a:cubicBezTo>
                  <a:pt x="439431" y="292342"/>
                  <a:pt x="597233" y="251823"/>
                  <a:pt x="756649" y="195920"/>
                </a:cubicBezTo>
                <a:cubicBezTo>
                  <a:pt x="814693" y="175563"/>
                  <a:pt x="895694" y="138493"/>
                  <a:pt x="910718" y="70515"/>
                </a:cubicBezTo>
                <a:cubicBezTo>
                  <a:pt x="930876" y="-20754"/>
                  <a:pt x="835343" y="1047"/>
                  <a:pt x="776717" y="5383"/>
                </a:cubicBezTo>
                <a:cubicBezTo>
                  <a:pt x="687594" y="11976"/>
                  <a:pt x="598499" y="18960"/>
                  <a:pt x="509432" y="26335"/>
                </a:cubicBezTo>
                <a:cubicBezTo>
                  <a:pt x="431931" y="32752"/>
                  <a:pt x="306479" y="19855"/>
                  <a:pt x="236334" y="53937"/>
                </a:cubicBezTo>
                <a:cubicBezTo>
                  <a:pt x="208463" y="67482"/>
                  <a:pt x="182471" y="96160"/>
                  <a:pt x="192129" y="129919"/>
                </a:cubicBezTo>
                <a:cubicBezTo>
                  <a:pt x="204289" y="172414"/>
                  <a:pt x="242686" y="162822"/>
                  <a:pt x="276281" y="161610"/>
                </a:cubicBezTo>
                <a:cubicBezTo>
                  <a:pt x="372209" y="158143"/>
                  <a:pt x="468786" y="144812"/>
                  <a:pt x="564475" y="137119"/>
                </a:cubicBezTo>
                <a:cubicBezTo>
                  <a:pt x="412228" y="187543"/>
                  <a:pt x="265424" y="253112"/>
                  <a:pt x="126269" y="332840"/>
                </a:cubicBezTo>
                <a:cubicBezTo>
                  <a:pt x="90944" y="353093"/>
                  <a:pt x="24111" y="392030"/>
                  <a:pt x="52047" y="444674"/>
                </a:cubicBezTo>
                <a:cubicBezTo>
                  <a:pt x="77365" y="492392"/>
                  <a:pt x="227551" y="483676"/>
                  <a:pt x="273435" y="484376"/>
                </a:cubicBezTo>
                <a:cubicBezTo>
                  <a:pt x="220065" y="499314"/>
                  <a:pt x="-60435" y="618289"/>
                  <a:pt x="47225" y="703305"/>
                </a:cubicBezTo>
                <a:cubicBezTo>
                  <a:pt x="88559" y="735949"/>
                  <a:pt x="224823" y="715074"/>
                  <a:pt x="277084" y="717213"/>
                </a:cubicBezTo>
                <a:cubicBezTo>
                  <a:pt x="367380" y="720900"/>
                  <a:pt x="457637" y="725897"/>
                  <a:pt x="547655" y="733998"/>
                </a:cubicBezTo>
                <a:cubicBezTo>
                  <a:pt x="432420" y="747080"/>
                  <a:pt x="319072" y="773366"/>
                  <a:pt x="209844" y="812339"/>
                </a:cubicBezTo>
                <a:cubicBezTo>
                  <a:pt x="152455" y="833395"/>
                  <a:pt x="3869" y="871742"/>
                  <a:pt x="78" y="949979"/>
                </a:cubicBezTo>
                <a:cubicBezTo>
                  <a:pt x="-4226" y="1038941"/>
                  <a:pt x="171193" y="998229"/>
                  <a:pt x="226618" y="998585"/>
                </a:cubicBezTo>
                <a:cubicBezTo>
                  <a:pt x="358205" y="999423"/>
                  <a:pt x="489566" y="1006593"/>
                  <a:pt x="620703" y="1020095"/>
                </a:cubicBezTo>
                <a:lnTo>
                  <a:pt x="343859" y="1065701"/>
                </a:lnTo>
                <a:cubicBezTo>
                  <a:pt x="293567" y="1073983"/>
                  <a:pt x="218970" y="1068449"/>
                  <a:pt x="193776" y="1122952"/>
                </a:cubicBezTo>
                <a:cubicBezTo>
                  <a:pt x="159896" y="1196238"/>
                  <a:pt x="239990" y="1199050"/>
                  <a:pt x="288304" y="1207126"/>
                </a:cubicBezTo>
                <a:lnTo>
                  <a:pt x="693829" y="1274915"/>
                </a:lnTo>
                <a:cubicBezTo>
                  <a:pt x="633090" y="1284831"/>
                  <a:pt x="504240" y="1280385"/>
                  <a:pt x="458545" y="1324364"/>
                </a:cubicBezTo>
                <a:cubicBezTo>
                  <a:pt x="416096" y="1365193"/>
                  <a:pt x="436721" y="1406761"/>
                  <a:pt x="481807" y="1429710"/>
                </a:cubicBezTo>
                <a:cubicBezTo>
                  <a:pt x="540629" y="1459645"/>
                  <a:pt x="629803" y="1468154"/>
                  <a:pt x="683076" y="1426418"/>
                </a:cubicBezTo>
                <a:lnTo>
                  <a:pt x="693220" y="1408239"/>
                </a:lnTo>
                <a:cubicBezTo>
                  <a:pt x="691327" y="1385228"/>
                  <a:pt x="703536" y="1376803"/>
                  <a:pt x="729848" y="1382964"/>
                </a:cubicBezTo>
                <a:cubicBezTo>
                  <a:pt x="766793" y="1367650"/>
                  <a:pt x="820934" y="1368097"/>
                  <a:pt x="860544" y="1361635"/>
                </a:cubicBezTo>
                <a:cubicBezTo>
                  <a:pt x="920823" y="1351797"/>
                  <a:pt x="1017030" y="1355505"/>
                  <a:pt x="1070673" y="1324837"/>
                </a:cubicBezTo>
                <a:cubicBezTo>
                  <a:pt x="1105855" y="1304746"/>
                  <a:pt x="1127621" y="1251267"/>
                  <a:pt x="1092185" y="1222155"/>
                </a:cubicBezTo>
                <a:cubicBezTo>
                  <a:pt x="1051435" y="1188675"/>
                  <a:pt x="922048" y="1190891"/>
                  <a:pt x="872393" y="1182622"/>
                </a:cubicBezTo>
                <a:lnTo>
                  <a:pt x="601180" y="1137256"/>
                </a:lnTo>
                <a:lnTo>
                  <a:pt x="936334" y="1082045"/>
                </a:lnTo>
                <a:cubicBezTo>
                  <a:pt x="979858" y="1074878"/>
                  <a:pt x="1108889" y="1042376"/>
                  <a:pt x="1044312" y="968747"/>
                </a:cubicBezTo>
                <a:cubicBezTo>
                  <a:pt x="1020517" y="941618"/>
                  <a:pt x="933320" y="941716"/>
                  <a:pt x="899997" y="936343"/>
                </a:cubicBezTo>
                <a:cubicBezTo>
                  <a:pt x="841490" y="926881"/>
                  <a:pt x="782803" y="918642"/>
                  <a:pt x="723936" y="911625"/>
                </a:cubicBezTo>
                <a:cubicBezTo>
                  <a:pt x="600353" y="896901"/>
                  <a:pt x="476300" y="887594"/>
                  <a:pt x="351779" y="883706"/>
                </a:cubicBezTo>
                <a:cubicBezTo>
                  <a:pt x="597012" y="821094"/>
                  <a:pt x="853485" y="829701"/>
                  <a:pt x="1104371" y="8375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67;p39">
            <a:extLst>
              <a:ext uri="{FF2B5EF4-FFF2-40B4-BE49-F238E27FC236}">
                <a16:creationId xmlns:a16="http://schemas.microsoft.com/office/drawing/2014/main" id="{FBF110CF-D85F-460C-896B-D30DF6EDEB85}"/>
              </a:ext>
            </a:extLst>
          </p:cNvPr>
          <p:cNvSpPr/>
          <p:nvPr/>
        </p:nvSpPr>
        <p:spPr>
          <a:xfrm>
            <a:off x="436032" y="2499098"/>
            <a:ext cx="752294" cy="622323"/>
          </a:xfrm>
          <a:custGeom>
            <a:avLst/>
            <a:gdLst/>
            <a:ahLst/>
            <a:cxnLst/>
            <a:rect l="l" t="t" r="r" b="b"/>
            <a:pathLst>
              <a:path w="1801901" h="1490593" extrusionOk="0">
                <a:moveTo>
                  <a:pt x="1771207" y="678500"/>
                </a:moveTo>
                <a:lnTo>
                  <a:pt x="679793" y="516654"/>
                </a:lnTo>
                <a:lnTo>
                  <a:pt x="1275379" y="490212"/>
                </a:lnTo>
                <a:cubicBezTo>
                  <a:pt x="1377621" y="485676"/>
                  <a:pt x="1480025" y="482494"/>
                  <a:pt x="1582202" y="476603"/>
                </a:cubicBezTo>
                <a:cubicBezTo>
                  <a:pt x="1624786" y="474140"/>
                  <a:pt x="1698943" y="460070"/>
                  <a:pt x="1685675" y="397031"/>
                </a:cubicBezTo>
                <a:cubicBezTo>
                  <a:pt x="1672712" y="335463"/>
                  <a:pt x="1558984" y="352520"/>
                  <a:pt x="1512783" y="349235"/>
                </a:cubicBezTo>
                <a:lnTo>
                  <a:pt x="1208294" y="327582"/>
                </a:lnTo>
                <a:cubicBezTo>
                  <a:pt x="1008880" y="313402"/>
                  <a:pt x="808687" y="303817"/>
                  <a:pt x="609784" y="283558"/>
                </a:cubicBezTo>
                <a:cubicBezTo>
                  <a:pt x="784854" y="252897"/>
                  <a:pt x="963754" y="250745"/>
                  <a:pt x="1137884" y="213565"/>
                </a:cubicBezTo>
                <a:cubicBezTo>
                  <a:pt x="1223384" y="195308"/>
                  <a:pt x="1307444" y="169074"/>
                  <a:pt x="1385360" y="128990"/>
                </a:cubicBezTo>
                <a:cubicBezTo>
                  <a:pt x="1466076" y="87467"/>
                  <a:pt x="1502283" y="-2649"/>
                  <a:pt x="1380493" y="60"/>
                </a:cubicBezTo>
                <a:cubicBezTo>
                  <a:pt x="1187002" y="4357"/>
                  <a:pt x="992889" y="21946"/>
                  <a:pt x="799645" y="32859"/>
                </a:cubicBezTo>
                <a:cubicBezTo>
                  <a:pt x="738154" y="36333"/>
                  <a:pt x="581920" y="14771"/>
                  <a:pt x="545350" y="80921"/>
                </a:cubicBezTo>
                <a:cubicBezTo>
                  <a:pt x="485816" y="188613"/>
                  <a:pt x="683215" y="155166"/>
                  <a:pt x="729747" y="152535"/>
                </a:cubicBezTo>
                <a:cubicBezTo>
                  <a:pt x="644585" y="163157"/>
                  <a:pt x="559370" y="176967"/>
                  <a:pt x="476709" y="200493"/>
                </a:cubicBezTo>
                <a:cubicBezTo>
                  <a:pt x="424208" y="215399"/>
                  <a:pt x="330794" y="231601"/>
                  <a:pt x="299883" y="279293"/>
                </a:cubicBezTo>
                <a:cubicBezTo>
                  <a:pt x="219349" y="403654"/>
                  <a:pt x="556803" y="397893"/>
                  <a:pt x="618133" y="403460"/>
                </a:cubicBezTo>
                <a:cubicBezTo>
                  <a:pt x="448546" y="410991"/>
                  <a:pt x="277379" y="412319"/>
                  <a:pt x="108182" y="426097"/>
                </a:cubicBezTo>
                <a:cubicBezTo>
                  <a:pt x="62447" y="429824"/>
                  <a:pt x="-45187" y="471645"/>
                  <a:pt x="20919" y="534788"/>
                </a:cubicBezTo>
                <a:cubicBezTo>
                  <a:pt x="60140" y="572253"/>
                  <a:pt x="201077" y="566926"/>
                  <a:pt x="254188" y="574800"/>
                </a:cubicBezTo>
                <a:lnTo>
                  <a:pt x="1327064" y="733879"/>
                </a:lnTo>
                <a:cubicBezTo>
                  <a:pt x="1138078" y="752084"/>
                  <a:pt x="948412" y="762285"/>
                  <a:pt x="758688" y="768720"/>
                </a:cubicBezTo>
                <a:cubicBezTo>
                  <a:pt x="663783" y="771961"/>
                  <a:pt x="568846" y="774170"/>
                  <a:pt x="473903" y="775998"/>
                </a:cubicBezTo>
                <a:cubicBezTo>
                  <a:pt x="398793" y="777443"/>
                  <a:pt x="271831" y="754572"/>
                  <a:pt x="202885" y="784533"/>
                </a:cubicBezTo>
                <a:cubicBezTo>
                  <a:pt x="177393" y="795616"/>
                  <a:pt x="152173" y="822051"/>
                  <a:pt x="155932" y="852310"/>
                </a:cubicBezTo>
                <a:cubicBezTo>
                  <a:pt x="161273" y="895271"/>
                  <a:pt x="189112" y="893204"/>
                  <a:pt x="225020" y="899996"/>
                </a:cubicBezTo>
                <a:cubicBezTo>
                  <a:pt x="316133" y="917235"/>
                  <a:pt x="410577" y="924072"/>
                  <a:pt x="502552" y="936010"/>
                </a:cubicBezTo>
                <a:lnTo>
                  <a:pt x="1057615" y="1008032"/>
                </a:lnTo>
                <a:cubicBezTo>
                  <a:pt x="941810" y="1018479"/>
                  <a:pt x="825706" y="1024582"/>
                  <a:pt x="709304" y="1026340"/>
                </a:cubicBezTo>
                <a:cubicBezTo>
                  <a:pt x="656962" y="1027135"/>
                  <a:pt x="604621" y="1027046"/>
                  <a:pt x="552279" y="1026074"/>
                </a:cubicBezTo>
                <a:cubicBezTo>
                  <a:pt x="506810" y="1025245"/>
                  <a:pt x="430469" y="1009166"/>
                  <a:pt x="386789" y="1021622"/>
                </a:cubicBezTo>
                <a:cubicBezTo>
                  <a:pt x="326854" y="1038712"/>
                  <a:pt x="305192" y="1101492"/>
                  <a:pt x="360733" y="1136015"/>
                </a:cubicBezTo>
                <a:cubicBezTo>
                  <a:pt x="401567" y="1161401"/>
                  <a:pt x="477928" y="1167480"/>
                  <a:pt x="525270" y="1179106"/>
                </a:cubicBezTo>
                <a:cubicBezTo>
                  <a:pt x="580304" y="1192613"/>
                  <a:pt x="635543" y="1205278"/>
                  <a:pt x="690987" y="1217104"/>
                </a:cubicBezTo>
                <a:cubicBezTo>
                  <a:pt x="634110" y="1229223"/>
                  <a:pt x="514569" y="1239566"/>
                  <a:pt x="475465" y="1287369"/>
                </a:cubicBezTo>
                <a:cubicBezTo>
                  <a:pt x="416002" y="1360052"/>
                  <a:pt x="503848" y="1381821"/>
                  <a:pt x="559895" y="1395100"/>
                </a:cubicBezTo>
                <a:lnTo>
                  <a:pt x="834808" y="1460207"/>
                </a:lnTo>
                <a:cubicBezTo>
                  <a:pt x="889124" y="1473071"/>
                  <a:pt x="973581" y="1515494"/>
                  <a:pt x="1024552" y="1479059"/>
                </a:cubicBezTo>
                <a:cubicBezTo>
                  <a:pt x="1108127" y="1419319"/>
                  <a:pt x="1022167" y="1379002"/>
                  <a:pt x="967118" y="1365962"/>
                </a:cubicBezTo>
                <a:lnTo>
                  <a:pt x="763536" y="1317745"/>
                </a:lnTo>
                <a:cubicBezTo>
                  <a:pt x="855627" y="1301854"/>
                  <a:pt x="948899" y="1293804"/>
                  <a:pt x="1042351" y="1293681"/>
                </a:cubicBezTo>
                <a:cubicBezTo>
                  <a:pt x="1106804" y="1293642"/>
                  <a:pt x="1249116" y="1334569"/>
                  <a:pt x="1290138" y="1269851"/>
                </a:cubicBezTo>
                <a:cubicBezTo>
                  <a:pt x="1340352" y="1190584"/>
                  <a:pt x="1232931" y="1185522"/>
                  <a:pt x="1183100" y="1179055"/>
                </a:cubicBezTo>
                <a:cubicBezTo>
                  <a:pt x="1088442" y="1166754"/>
                  <a:pt x="994140" y="1152023"/>
                  <a:pt x="900195" y="1134862"/>
                </a:cubicBezTo>
                <a:cubicBezTo>
                  <a:pt x="1030260" y="1126981"/>
                  <a:pt x="1159868" y="1113829"/>
                  <a:pt x="1289017" y="1095406"/>
                </a:cubicBezTo>
                <a:cubicBezTo>
                  <a:pt x="1357074" y="1085724"/>
                  <a:pt x="1522143" y="1093618"/>
                  <a:pt x="1548484" y="1011726"/>
                </a:cubicBezTo>
                <a:cubicBezTo>
                  <a:pt x="1578870" y="917248"/>
                  <a:pt x="1401415" y="932335"/>
                  <a:pt x="1344526" y="924954"/>
                </a:cubicBezTo>
                <a:lnTo>
                  <a:pt x="961077" y="875200"/>
                </a:lnTo>
                <a:cubicBezTo>
                  <a:pt x="1150990" y="864967"/>
                  <a:pt x="1340721" y="849465"/>
                  <a:pt x="1529370" y="824948"/>
                </a:cubicBezTo>
                <a:cubicBezTo>
                  <a:pt x="1594783" y="816445"/>
                  <a:pt x="1718258" y="821234"/>
                  <a:pt x="1772277" y="782116"/>
                </a:cubicBezTo>
                <a:cubicBezTo>
                  <a:pt x="1803978" y="759115"/>
                  <a:pt x="1828382" y="686925"/>
                  <a:pt x="1771207" y="6785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 name="Google Shape;368;p39">
            <a:extLst>
              <a:ext uri="{FF2B5EF4-FFF2-40B4-BE49-F238E27FC236}">
                <a16:creationId xmlns:a16="http://schemas.microsoft.com/office/drawing/2014/main" id="{75489D4A-C2CA-4248-8CBA-76CF659E9BE7}"/>
              </a:ext>
            </a:extLst>
          </p:cNvPr>
          <p:cNvSpPr/>
          <p:nvPr/>
        </p:nvSpPr>
        <p:spPr>
          <a:xfrm>
            <a:off x="436032" y="1146328"/>
            <a:ext cx="868656" cy="760316"/>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4064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000"/>
                                        <p:tgtEl>
                                          <p:spTgt spid="22"/>
                                        </p:tgtEl>
                                      </p:cBhvr>
                                    </p:animEffect>
                                    <p:anim calcmode="lin" valueType="num">
                                      <p:cBhvr>
                                        <p:cTn id="27" dur="1000" fill="hold"/>
                                        <p:tgtEl>
                                          <p:spTgt spid="22"/>
                                        </p:tgtEl>
                                        <p:attrNameLst>
                                          <p:attrName>ppt_x</p:attrName>
                                        </p:attrNameLst>
                                      </p:cBhvr>
                                      <p:tavLst>
                                        <p:tav tm="0">
                                          <p:val>
                                            <p:strVal val="#ppt_x"/>
                                          </p:val>
                                        </p:tav>
                                        <p:tav tm="100000">
                                          <p:val>
                                            <p:strVal val="#ppt_x"/>
                                          </p:val>
                                        </p:tav>
                                      </p:tavLst>
                                    </p:anim>
                                    <p:anim calcmode="lin" valueType="num">
                                      <p:cBhvr>
                                        <p:cTn id="2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1000"/>
                                        <p:tgtEl>
                                          <p:spTgt spid="18"/>
                                        </p:tgtEl>
                                      </p:cBhvr>
                                    </p:animEffect>
                                    <p:anim calcmode="lin" valueType="num">
                                      <p:cBhvr>
                                        <p:cTn id="34" dur="1000" fill="hold"/>
                                        <p:tgtEl>
                                          <p:spTgt spid="18"/>
                                        </p:tgtEl>
                                        <p:attrNameLst>
                                          <p:attrName>ppt_x</p:attrName>
                                        </p:attrNameLst>
                                      </p:cBhvr>
                                      <p:tavLst>
                                        <p:tav tm="0">
                                          <p:val>
                                            <p:strVal val="#ppt_x"/>
                                          </p:val>
                                        </p:tav>
                                        <p:tav tm="100000">
                                          <p:val>
                                            <p:strVal val="#ppt_x"/>
                                          </p:val>
                                        </p:tav>
                                      </p:tavLst>
                                    </p:anim>
                                    <p:anim calcmode="lin" valueType="num">
                                      <p:cBhvr>
                                        <p:cTn id="3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1000"/>
                                        <p:tgtEl>
                                          <p:spTgt spid="4"/>
                                        </p:tgtEl>
                                      </p:cBhvr>
                                    </p:animEffect>
                                    <p:anim calcmode="lin" valueType="num">
                                      <p:cBhvr>
                                        <p:cTn id="48" dur="1000" fill="hold"/>
                                        <p:tgtEl>
                                          <p:spTgt spid="4"/>
                                        </p:tgtEl>
                                        <p:attrNameLst>
                                          <p:attrName>ppt_x</p:attrName>
                                        </p:attrNameLst>
                                      </p:cBhvr>
                                      <p:tavLst>
                                        <p:tav tm="0">
                                          <p:val>
                                            <p:strVal val="#ppt_x"/>
                                          </p:val>
                                        </p:tav>
                                        <p:tav tm="100000">
                                          <p:val>
                                            <p:strVal val="#ppt_x"/>
                                          </p:val>
                                        </p:tav>
                                      </p:tavLst>
                                    </p:anim>
                                    <p:anim calcmode="lin" valueType="num">
                                      <p:cBhvr>
                                        <p:cTn id="4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 grpId="0"/>
      <p:bldP spid="4" grpId="0" animBg="1"/>
      <p:bldP spid="6" grpId="0" animBg="1"/>
      <p:bldP spid="18" grpId="0" animBg="1"/>
      <p:bldP spid="22" grpId="0" animBg="1"/>
      <p:bldP spid="24"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21"/>
          <p:cNvSpPr txBox="1">
            <a:spLocks noGrp="1"/>
          </p:cNvSpPr>
          <p:nvPr>
            <p:ph type="title"/>
          </p:nvPr>
        </p:nvSpPr>
        <p:spPr>
          <a:xfrm>
            <a:off x="3104147" y="217675"/>
            <a:ext cx="4655336" cy="62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Existing</a:t>
            </a:r>
            <a:r>
              <a:rPr lang="en" dirty="0"/>
              <a:t> Solutions</a:t>
            </a:r>
            <a:endParaRPr dirty="0"/>
          </a:p>
        </p:txBody>
      </p:sp>
      <p:sp>
        <p:nvSpPr>
          <p:cNvPr id="169" name="Google Shape;169;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7" name="Image 6">
            <a:extLst>
              <a:ext uri="{FF2B5EF4-FFF2-40B4-BE49-F238E27FC236}">
                <a16:creationId xmlns:a16="http://schemas.microsoft.com/office/drawing/2014/main" id="{6C3C59B9-8710-4B86-AF05-4218DF238031}"/>
              </a:ext>
            </a:extLst>
          </p:cNvPr>
          <p:cNvPicPr>
            <a:picLocks noChangeAspect="1"/>
          </p:cNvPicPr>
          <p:nvPr/>
        </p:nvPicPr>
        <p:blipFill>
          <a:blip r:embed="rId3"/>
          <a:stretch>
            <a:fillRect/>
          </a:stretch>
        </p:blipFill>
        <p:spPr>
          <a:xfrm>
            <a:off x="7225929" y="1157826"/>
            <a:ext cx="1918071" cy="1233169"/>
          </a:xfrm>
          <a:prstGeom prst="rect">
            <a:avLst/>
          </a:prstGeom>
        </p:spPr>
      </p:pic>
      <p:pic>
        <p:nvPicPr>
          <p:cNvPr id="9" name="Image 8">
            <a:extLst>
              <a:ext uri="{FF2B5EF4-FFF2-40B4-BE49-F238E27FC236}">
                <a16:creationId xmlns:a16="http://schemas.microsoft.com/office/drawing/2014/main" id="{656D814D-81D1-4B8F-9EA7-EEF04E934316}"/>
              </a:ext>
            </a:extLst>
          </p:cNvPr>
          <p:cNvPicPr>
            <a:picLocks noChangeAspect="1"/>
          </p:cNvPicPr>
          <p:nvPr/>
        </p:nvPicPr>
        <p:blipFill>
          <a:blip r:embed="rId4"/>
          <a:stretch>
            <a:fillRect/>
          </a:stretch>
        </p:blipFill>
        <p:spPr>
          <a:xfrm>
            <a:off x="5266453" y="1188440"/>
            <a:ext cx="1738451" cy="1226644"/>
          </a:xfrm>
          <a:prstGeom prst="rect">
            <a:avLst/>
          </a:prstGeom>
        </p:spPr>
      </p:pic>
      <p:pic>
        <p:nvPicPr>
          <p:cNvPr id="11" name="Image 10">
            <a:extLst>
              <a:ext uri="{FF2B5EF4-FFF2-40B4-BE49-F238E27FC236}">
                <a16:creationId xmlns:a16="http://schemas.microsoft.com/office/drawing/2014/main" id="{03BE02E0-925C-49E9-B890-730C4625BA37}"/>
              </a:ext>
            </a:extLst>
          </p:cNvPr>
          <p:cNvPicPr>
            <a:picLocks noChangeAspect="1"/>
          </p:cNvPicPr>
          <p:nvPr/>
        </p:nvPicPr>
        <p:blipFill>
          <a:blip r:embed="rId5"/>
          <a:stretch>
            <a:fillRect/>
          </a:stretch>
        </p:blipFill>
        <p:spPr>
          <a:xfrm>
            <a:off x="3306977" y="1191702"/>
            <a:ext cx="1738451" cy="1223382"/>
          </a:xfrm>
          <a:prstGeom prst="rect">
            <a:avLst/>
          </a:prstGeom>
        </p:spPr>
      </p:pic>
      <p:pic>
        <p:nvPicPr>
          <p:cNvPr id="13" name="Image 12">
            <a:extLst>
              <a:ext uri="{FF2B5EF4-FFF2-40B4-BE49-F238E27FC236}">
                <a16:creationId xmlns:a16="http://schemas.microsoft.com/office/drawing/2014/main" id="{CA2C7FDD-6F6A-4CF8-B623-EEE54972EFAF}"/>
              </a:ext>
            </a:extLst>
          </p:cNvPr>
          <p:cNvPicPr>
            <a:picLocks noChangeAspect="1"/>
          </p:cNvPicPr>
          <p:nvPr/>
        </p:nvPicPr>
        <p:blipFill>
          <a:blip r:embed="rId6"/>
          <a:stretch>
            <a:fillRect/>
          </a:stretch>
        </p:blipFill>
        <p:spPr>
          <a:xfrm>
            <a:off x="1355312" y="1185177"/>
            <a:ext cx="1738451" cy="1233169"/>
          </a:xfrm>
          <a:prstGeom prst="rect">
            <a:avLst/>
          </a:prstGeom>
        </p:spPr>
      </p:pic>
      <p:sp>
        <p:nvSpPr>
          <p:cNvPr id="18" name="ZoneTexte 17">
            <a:extLst>
              <a:ext uri="{FF2B5EF4-FFF2-40B4-BE49-F238E27FC236}">
                <a16:creationId xmlns:a16="http://schemas.microsoft.com/office/drawing/2014/main" id="{FC6F9D69-A75E-408D-AA44-EE319AFEB5C1}"/>
              </a:ext>
            </a:extLst>
          </p:cNvPr>
          <p:cNvSpPr txBox="1"/>
          <p:nvPr/>
        </p:nvSpPr>
        <p:spPr>
          <a:xfrm>
            <a:off x="1257885" y="2448156"/>
            <a:ext cx="1879118" cy="338554"/>
          </a:xfrm>
          <a:prstGeom prst="rect">
            <a:avLst/>
          </a:prstGeom>
          <a:noFill/>
        </p:spPr>
        <p:txBody>
          <a:bodyPr wrap="square" rtlCol="0">
            <a:spAutoFit/>
          </a:bodyPr>
          <a:lstStyle/>
          <a:p>
            <a:pPr algn="ctr"/>
            <a:r>
              <a:rPr lang="en-US" sz="1600" b="1" dirty="0">
                <a:solidFill>
                  <a:schemeClr val="dk1"/>
                </a:solidFill>
                <a:latin typeface="Barlow Light"/>
                <a:sym typeface="Barlow Light"/>
              </a:rPr>
              <a:t>Active Batch</a:t>
            </a:r>
          </a:p>
        </p:txBody>
      </p:sp>
      <p:sp>
        <p:nvSpPr>
          <p:cNvPr id="19" name="ZoneTexte 18">
            <a:extLst>
              <a:ext uri="{FF2B5EF4-FFF2-40B4-BE49-F238E27FC236}">
                <a16:creationId xmlns:a16="http://schemas.microsoft.com/office/drawing/2014/main" id="{80A05946-CC51-43AA-A9A6-0FFB5B122A55}"/>
              </a:ext>
            </a:extLst>
          </p:cNvPr>
          <p:cNvSpPr txBox="1"/>
          <p:nvPr/>
        </p:nvSpPr>
        <p:spPr>
          <a:xfrm>
            <a:off x="7245405" y="2369492"/>
            <a:ext cx="1879118" cy="338554"/>
          </a:xfrm>
          <a:prstGeom prst="rect">
            <a:avLst/>
          </a:prstGeom>
          <a:noFill/>
        </p:spPr>
        <p:txBody>
          <a:bodyPr wrap="square" rtlCol="0">
            <a:spAutoFit/>
          </a:bodyPr>
          <a:lstStyle/>
          <a:p>
            <a:pPr algn="ctr"/>
            <a:r>
              <a:rPr lang="en-US" sz="1600" b="1" dirty="0">
                <a:solidFill>
                  <a:schemeClr val="dk1"/>
                </a:solidFill>
                <a:latin typeface="Barlow Light"/>
                <a:sym typeface="Barlow Light"/>
              </a:rPr>
              <a:t>Looker</a:t>
            </a:r>
          </a:p>
        </p:txBody>
      </p:sp>
      <p:sp>
        <p:nvSpPr>
          <p:cNvPr id="20" name="ZoneTexte 19">
            <a:extLst>
              <a:ext uri="{FF2B5EF4-FFF2-40B4-BE49-F238E27FC236}">
                <a16:creationId xmlns:a16="http://schemas.microsoft.com/office/drawing/2014/main" id="{130633A8-022E-4CDB-9BF5-29CB114180D5}"/>
              </a:ext>
            </a:extLst>
          </p:cNvPr>
          <p:cNvSpPr txBox="1"/>
          <p:nvPr/>
        </p:nvSpPr>
        <p:spPr>
          <a:xfrm>
            <a:off x="5196119" y="2402473"/>
            <a:ext cx="1879118" cy="338554"/>
          </a:xfrm>
          <a:prstGeom prst="rect">
            <a:avLst/>
          </a:prstGeom>
          <a:noFill/>
        </p:spPr>
        <p:txBody>
          <a:bodyPr wrap="square" rtlCol="0">
            <a:spAutoFit/>
          </a:bodyPr>
          <a:lstStyle/>
          <a:p>
            <a:pPr algn="ctr"/>
            <a:r>
              <a:rPr lang="en-US" sz="1600" b="1" dirty="0">
                <a:solidFill>
                  <a:schemeClr val="dk1"/>
                </a:solidFill>
                <a:latin typeface="Barlow Light"/>
                <a:sym typeface="Barlow Light"/>
              </a:rPr>
              <a:t>Reveal</a:t>
            </a:r>
          </a:p>
        </p:txBody>
      </p:sp>
      <p:sp>
        <p:nvSpPr>
          <p:cNvPr id="21" name="ZoneTexte 20">
            <a:extLst>
              <a:ext uri="{FF2B5EF4-FFF2-40B4-BE49-F238E27FC236}">
                <a16:creationId xmlns:a16="http://schemas.microsoft.com/office/drawing/2014/main" id="{2B143A3F-C5E3-4D12-A30C-0CBC2AEE2D3F}"/>
              </a:ext>
            </a:extLst>
          </p:cNvPr>
          <p:cNvSpPr txBox="1"/>
          <p:nvPr/>
        </p:nvSpPr>
        <p:spPr>
          <a:xfrm>
            <a:off x="3197002" y="2427457"/>
            <a:ext cx="1879118" cy="338554"/>
          </a:xfrm>
          <a:prstGeom prst="rect">
            <a:avLst/>
          </a:prstGeom>
          <a:noFill/>
        </p:spPr>
        <p:txBody>
          <a:bodyPr wrap="square" rtlCol="0">
            <a:spAutoFit/>
          </a:bodyPr>
          <a:lstStyle/>
          <a:p>
            <a:pPr algn="ctr"/>
            <a:r>
              <a:rPr lang="en-US" sz="1600" b="1" dirty="0">
                <a:solidFill>
                  <a:schemeClr val="dk1"/>
                </a:solidFill>
                <a:latin typeface="Barlow Light"/>
                <a:sym typeface="Barlow Light"/>
              </a:rPr>
              <a:t>Sisense</a:t>
            </a:r>
          </a:p>
        </p:txBody>
      </p:sp>
      <p:sp>
        <p:nvSpPr>
          <p:cNvPr id="22" name="ZoneTexte 21">
            <a:extLst>
              <a:ext uri="{FF2B5EF4-FFF2-40B4-BE49-F238E27FC236}">
                <a16:creationId xmlns:a16="http://schemas.microsoft.com/office/drawing/2014/main" id="{08BD8DF7-8AC9-4735-A1FF-D9C5C5BA28DE}"/>
              </a:ext>
            </a:extLst>
          </p:cNvPr>
          <p:cNvSpPr txBox="1"/>
          <p:nvPr/>
        </p:nvSpPr>
        <p:spPr>
          <a:xfrm>
            <a:off x="488338" y="2910304"/>
            <a:ext cx="580281" cy="307777"/>
          </a:xfrm>
          <a:prstGeom prst="rect">
            <a:avLst/>
          </a:prstGeom>
          <a:noFill/>
        </p:spPr>
        <p:txBody>
          <a:bodyPr wrap="square" rtlCol="0">
            <a:spAutoFit/>
          </a:bodyPr>
          <a:lstStyle/>
          <a:p>
            <a:r>
              <a:rPr lang="en-US" b="1" dirty="0"/>
              <a:t>UI</a:t>
            </a:r>
            <a:r>
              <a:rPr lang="en-US" dirty="0"/>
              <a:t>.</a:t>
            </a:r>
          </a:p>
        </p:txBody>
      </p:sp>
      <p:sp>
        <p:nvSpPr>
          <p:cNvPr id="23" name="ZoneTexte 22">
            <a:extLst>
              <a:ext uri="{FF2B5EF4-FFF2-40B4-BE49-F238E27FC236}">
                <a16:creationId xmlns:a16="http://schemas.microsoft.com/office/drawing/2014/main" id="{D8DBA5CA-80F8-436C-B579-CDFDEAB7991A}"/>
              </a:ext>
            </a:extLst>
          </p:cNvPr>
          <p:cNvSpPr txBox="1"/>
          <p:nvPr/>
        </p:nvSpPr>
        <p:spPr>
          <a:xfrm>
            <a:off x="0" y="4570840"/>
            <a:ext cx="1355312" cy="523220"/>
          </a:xfrm>
          <a:prstGeom prst="rect">
            <a:avLst/>
          </a:prstGeom>
          <a:noFill/>
        </p:spPr>
        <p:txBody>
          <a:bodyPr wrap="square" rtlCol="0">
            <a:spAutoFit/>
          </a:bodyPr>
          <a:lstStyle/>
          <a:p>
            <a:pPr fontAlgn="ctr"/>
            <a:r>
              <a:rPr lang="en-US" b="1" dirty="0"/>
              <a:t>Decision</a:t>
            </a:r>
            <a:endParaRPr lang="fr-TN" b="1" dirty="0"/>
          </a:p>
          <a:p>
            <a:r>
              <a:rPr lang="en-US" b="1" dirty="0"/>
              <a:t>Making tools</a:t>
            </a:r>
          </a:p>
        </p:txBody>
      </p:sp>
      <p:sp>
        <p:nvSpPr>
          <p:cNvPr id="24" name="ZoneTexte 23">
            <a:extLst>
              <a:ext uri="{FF2B5EF4-FFF2-40B4-BE49-F238E27FC236}">
                <a16:creationId xmlns:a16="http://schemas.microsoft.com/office/drawing/2014/main" id="{7A65783D-F7A2-4E5F-9A44-89145EE98EAF}"/>
              </a:ext>
            </a:extLst>
          </p:cNvPr>
          <p:cNvSpPr txBox="1"/>
          <p:nvPr/>
        </p:nvSpPr>
        <p:spPr>
          <a:xfrm>
            <a:off x="-20999" y="4048587"/>
            <a:ext cx="1536978" cy="523220"/>
          </a:xfrm>
          <a:prstGeom prst="rect">
            <a:avLst/>
          </a:prstGeom>
          <a:noFill/>
        </p:spPr>
        <p:txBody>
          <a:bodyPr wrap="square" rtlCol="0">
            <a:spAutoFit/>
          </a:bodyPr>
          <a:lstStyle/>
          <a:p>
            <a:r>
              <a:rPr lang="en-US" b="1" dirty="0"/>
              <a:t>Multiple Visualization.</a:t>
            </a:r>
          </a:p>
        </p:txBody>
      </p:sp>
      <p:sp>
        <p:nvSpPr>
          <p:cNvPr id="25" name="ZoneTexte 24">
            <a:extLst>
              <a:ext uri="{FF2B5EF4-FFF2-40B4-BE49-F238E27FC236}">
                <a16:creationId xmlns:a16="http://schemas.microsoft.com/office/drawing/2014/main" id="{011F79B3-10D1-462B-811D-F64F56C99659}"/>
              </a:ext>
            </a:extLst>
          </p:cNvPr>
          <p:cNvSpPr txBox="1"/>
          <p:nvPr/>
        </p:nvSpPr>
        <p:spPr>
          <a:xfrm>
            <a:off x="-20999" y="3310891"/>
            <a:ext cx="1536978" cy="523220"/>
          </a:xfrm>
          <a:prstGeom prst="rect">
            <a:avLst/>
          </a:prstGeom>
          <a:noFill/>
        </p:spPr>
        <p:txBody>
          <a:bodyPr wrap="square" rtlCol="0">
            <a:spAutoFit/>
          </a:bodyPr>
          <a:lstStyle/>
          <a:p>
            <a:r>
              <a:rPr lang="en-US" b="1" dirty="0"/>
              <a:t>Easy to manipulate</a:t>
            </a:r>
            <a:r>
              <a:rPr lang="en-US" dirty="0"/>
              <a:t>.</a:t>
            </a:r>
          </a:p>
        </p:txBody>
      </p:sp>
      <p:pic>
        <p:nvPicPr>
          <p:cNvPr id="27" name="Image 26">
            <a:extLst>
              <a:ext uri="{FF2B5EF4-FFF2-40B4-BE49-F238E27FC236}">
                <a16:creationId xmlns:a16="http://schemas.microsoft.com/office/drawing/2014/main" id="{24080FFF-1744-4169-8BDD-D592CE710701}"/>
              </a:ext>
            </a:extLst>
          </p:cNvPr>
          <p:cNvPicPr>
            <a:picLocks noChangeAspect="1"/>
          </p:cNvPicPr>
          <p:nvPr/>
        </p:nvPicPr>
        <p:blipFill>
          <a:blip r:embed="rId7"/>
          <a:stretch>
            <a:fillRect/>
          </a:stretch>
        </p:blipFill>
        <p:spPr>
          <a:xfrm>
            <a:off x="1742564" y="2827993"/>
            <a:ext cx="580281" cy="472397"/>
          </a:xfrm>
          <a:prstGeom prst="rect">
            <a:avLst/>
          </a:prstGeom>
        </p:spPr>
      </p:pic>
      <p:pic>
        <p:nvPicPr>
          <p:cNvPr id="28" name="Image 27">
            <a:extLst>
              <a:ext uri="{FF2B5EF4-FFF2-40B4-BE49-F238E27FC236}">
                <a16:creationId xmlns:a16="http://schemas.microsoft.com/office/drawing/2014/main" id="{D71119FC-C60D-42EA-B3BE-82BF36915B4C}"/>
              </a:ext>
            </a:extLst>
          </p:cNvPr>
          <p:cNvPicPr>
            <a:picLocks noChangeAspect="1"/>
          </p:cNvPicPr>
          <p:nvPr/>
        </p:nvPicPr>
        <p:blipFill>
          <a:blip r:embed="rId7"/>
          <a:stretch>
            <a:fillRect/>
          </a:stretch>
        </p:blipFill>
        <p:spPr>
          <a:xfrm>
            <a:off x="1742741" y="3485926"/>
            <a:ext cx="580281" cy="472397"/>
          </a:xfrm>
          <a:prstGeom prst="rect">
            <a:avLst/>
          </a:prstGeom>
        </p:spPr>
      </p:pic>
      <p:pic>
        <p:nvPicPr>
          <p:cNvPr id="30" name="Image 29">
            <a:extLst>
              <a:ext uri="{FF2B5EF4-FFF2-40B4-BE49-F238E27FC236}">
                <a16:creationId xmlns:a16="http://schemas.microsoft.com/office/drawing/2014/main" id="{EC2FB2DA-1970-40E0-8321-11C1DDFFF3DC}"/>
              </a:ext>
            </a:extLst>
          </p:cNvPr>
          <p:cNvPicPr>
            <a:picLocks noChangeAspect="1"/>
          </p:cNvPicPr>
          <p:nvPr/>
        </p:nvPicPr>
        <p:blipFill>
          <a:blip r:embed="rId8"/>
          <a:stretch>
            <a:fillRect/>
          </a:stretch>
        </p:blipFill>
        <p:spPr>
          <a:xfrm>
            <a:off x="1742564" y="4099485"/>
            <a:ext cx="580281" cy="471356"/>
          </a:xfrm>
          <a:prstGeom prst="rect">
            <a:avLst/>
          </a:prstGeom>
        </p:spPr>
      </p:pic>
      <p:pic>
        <p:nvPicPr>
          <p:cNvPr id="31" name="Image 30">
            <a:extLst>
              <a:ext uri="{FF2B5EF4-FFF2-40B4-BE49-F238E27FC236}">
                <a16:creationId xmlns:a16="http://schemas.microsoft.com/office/drawing/2014/main" id="{D009FA84-A54E-4B5A-8011-2936512DF27E}"/>
              </a:ext>
            </a:extLst>
          </p:cNvPr>
          <p:cNvPicPr>
            <a:picLocks noChangeAspect="1"/>
          </p:cNvPicPr>
          <p:nvPr/>
        </p:nvPicPr>
        <p:blipFill>
          <a:blip r:embed="rId8"/>
          <a:stretch>
            <a:fillRect/>
          </a:stretch>
        </p:blipFill>
        <p:spPr>
          <a:xfrm>
            <a:off x="1742564" y="4672144"/>
            <a:ext cx="580281" cy="471356"/>
          </a:xfrm>
          <a:prstGeom prst="rect">
            <a:avLst/>
          </a:prstGeom>
        </p:spPr>
      </p:pic>
      <p:pic>
        <p:nvPicPr>
          <p:cNvPr id="33" name="Image 32">
            <a:extLst>
              <a:ext uri="{FF2B5EF4-FFF2-40B4-BE49-F238E27FC236}">
                <a16:creationId xmlns:a16="http://schemas.microsoft.com/office/drawing/2014/main" id="{E488CC19-C57E-4705-8D35-6ABAE23DC6F2}"/>
              </a:ext>
            </a:extLst>
          </p:cNvPr>
          <p:cNvPicPr>
            <a:picLocks noChangeAspect="1"/>
          </p:cNvPicPr>
          <p:nvPr/>
        </p:nvPicPr>
        <p:blipFill>
          <a:blip r:embed="rId8"/>
          <a:stretch>
            <a:fillRect/>
          </a:stretch>
        </p:blipFill>
        <p:spPr>
          <a:xfrm>
            <a:off x="3846420" y="2839535"/>
            <a:ext cx="580281" cy="471356"/>
          </a:xfrm>
          <a:prstGeom prst="rect">
            <a:avLst/>
          </a:prstGeom>
        </p:spPr>
      </p:pic>
      <p:pic>
        <p:nvPicPr>
          <p:cNvPr id="34" name="Image 33">
            <a:extLst>
              <a:ext uri="{FF2B5EF4-FFF2-40B4-BE49-F238E27FC236}">
                <a16:creationId xmlns:a16="http://schemas.microsoft.com/office/drawing/2014/main" id="{1039F790-6341-4763-BBFB-A3CD350E45D5}"/>
              </a:ext>
            </a:extLst>
          </p:cNvPr>
          <p:cNvPicPr>
            <a:picLocks noChangeAspect="1"/>
          </p:cNvPicPr>
          <p:nvPr/>
        </p:nvPicPr>
        <p:blipFill>
          <a:blip r:embed="rId8"/>
          <a:stretch>
            <a:fillRect/>
          </a:stretch>
        </p:blipFill>
        <p:spPr>
          <a:xfrm>
            <a:off x="3846419" y="3480442"/>
            <a:ext cx="580281" cy="471356"/>
          </a:xfrm>
          <a:prstGeom prst="rect">
            <a:avLst/>
          </a:prstGeom>
        </p:spPr>
      </p:pic>
      <p:pic>
        <p:nvPicPr>
          <p:cNvPr id="35" name="Image 34">
            <a:extLst>
              <a:ext uri="{FF2B5EF4-FFF2-40B4-BE49-F238E27FC236}">
                <a16:creationId xmlns:a16="http://schemas.microsoft.com/office/drawing/2014/main" id="{1CED298D-790E-489D-851D-EC774CAF923F}"/>
              </a:ext>
            </a:extLst>
          </p:cNvPr>
          <p:cNvPicPr>
            <a:picLocks noChangeAspect="1"/>
          </p:cNvPicPr>
          <p:nvPr/>
        </p:nvPicPr>
        <p:blipFill>
          <a:blip r:embed="rId7"/>
          <a:stretch>
            <a:fillRect/>
          </a:stretch>
        </p:blipFill>
        <p:spPr>
          <a:xfrm>
            <a:off x="3846418" y="4078090"/>
            <a:ext cx="580281" cy="472397"/>
          </a:xfrm>
          <a:prstGeom prst="rect">
            <a:avLst/>
          </a:prstGeom>
        </p:spPr>
      </p:pic>
      <p:pic>
        <p:nvPicPr>
          <p:cNvPr id="37" name="Image 36">
            <a:extLst>
              <a:ext uri="{FF2B5EF4-FFF2-40B4-BE49-F238E27FC236}">
                <a16:creationId xmlns:a16="http://schemas.microsoft.com/office/drawing/2014/main" id="{A06DB24E-3AFD-4CBC-AD7A-8B96784ECCDE}"/>
              </a:ext>
            </a:extLst>
          </p:cNvPr>
          <p:cNvPicPr>
            <a:picLocks noChangeAspect="1"/>
          </p:cNvPicPr>
          <p:nvPr/>
        </p:nvPicPr>
        <p:blipFill>
          <a:blip r:embed="rId7"/>
          <a:stretch>
            <a:fillRect/>
          </a:stretch>
        </p:blipFill>
        <p:spPr>
          <a:xfrm>
            <a:off x="3846417" y="4689626"/>
            <a:ext cx="580281" cy="472397"/>
          </a:xfrm>
          <a:prstGeom prst="rect">
            <a:avLst/>
          </a:prstGeom>
        </p:spPr>
      </p:pic>
      <p:pic>
        <p:nvPicPr>
          <p:cNvPr id="39" name="Image 38">
            <a:extLst>
              <a:ext uri="{FF2B5EF4-FFF2-40B4-BE49-F238E27FC236}">
                <a16:creationId xmlns:a16="http://schemas.microsoft.com/office/drawing/2014/main" id="{4672CBD5-A42A-452E-AB3F-BCCA501B8D90}"/>
              </a:ext>
            </a:extLst>
          </p:cNvPr>
          <p:cNvPicPr>
            <a:picLocks noChangeAspect="1"/>
          </p:cNvPicPr>
          <p:nvPr/>
        </p:nvPicPr>
        <p:blipFill>
          <a:blip r:embed="rId8"/>
          <a:stretch>
            <a:fillRect/>
          </a:stretch>
        </p:blipFill>
        <p:spPr>
          <a:xfrm>
            <a:off x="5795527" y="2839535"/>
            <a:ext cx="580281" cy="471356"/>
          </a:xfrm>
          <a:prstGeom prst="rect">
            <a:avLst/>
          </a:prstGeom>
        </p:spPr>
      </p:pic>
      <p:pic>
        <p:nvPicPr>
          <p:cNvPr id="41" name="Image 40">
            <a:extLst>
              <a:ext uri="{FF2B5EF4-FFF2-40B4-BE49-F238E27FC236}">
                <a16:creationId xmlns:a16="http://schemas.microsoft.com/office/drawing/2014/main" id="{70B824BC-D73A-4B85-AA93-2212FC58D5E6}"/>
              </a:ext>
            </a:extLst>
          </p:cNvPr>
          <p:cNvPicPr>
            <a:picLocks noChangeAspect="1"/>
          </p:cNvPicPr>
          <p:nvPr/>
        </p:nvPicPr>
        <p:blipFill>
          <a:blip r:embed="rId8"/>
          <a:stretch>
            <a:fillRect/>
          </a:stretch>
        </p:blipFill>
        <p:spPr>
          <a:xfrm>
            <a:off x="5795526" y="3480442"/>
            <a:ext cx="580281" cy="471356"/>
          </a:xfrm>
          <a:prstGeom prst="rect">
            <a:avLst/>
          </a:prstGeom>
        </p:spPr>
      </p:pic>
      <p:pic>
        <p:nvPicPr>
          <p:cNvPr id="43" name="Image 42">
            <a:extLst>
              <a:ext uri="{FF2B5EF4-FFF2-40B4-BE49-F238E27FC236}">
                <a16:creationId xmlns:a16="http://schemas.microsoft.com/office/drawing/2014/main" id="{E6EA1077-D8F9-486D-9EC0-5C8579111B95}"/>
              </a:ext>
            </a:extLst>
          </p:cNvPr>
          <p:cNvPicPr>
            <a:picLocks noChangeAspect="1"/>
          </p:cNvPicPr>
          <p:nvPr/>
        </p:nvPicPr>
        <p:blipFill>
          <a:blip r:embed="rId7"/>
          <a:stretch>
            <a:fillRect/>
          </a:stretch>
        </p:blipFill>
        <p:spPr>
          <a:xfrm>
            <a:off x="5795525" y="4078090"/>
            <a:ext cx="580281" cy="472397"/>
          </a:xfrm>
          <a:prstGeom prst="rect">
            <a:avLst/>
          </a:prstGeom>
        </p:spPr>
      </p:pic>
      <p:pic>
        <p:nvPicPr>
          <p:cNvPr id="45" name="Image 44">
            <a:extLst>
              <a:ext uri="{FF2B5EF4-FFF2-40B4-BE49-F238E27FC236}">
                <a16:creationId xmlns:a16="http://schemas.microsoft.com/office/drawing/2014/main" id="{A411EA47-F170-4066-9300-EB68DB80D8BE}"/>
              </a:ext>
            </a:extLst>
          </p:cNvPr>
          <p:cNvPicPr>
            <a:picLocks noChangeAspect="1"/>
          </p:cNvPicPr>
          <p:nvPr/>
        </p:nvPicPr>
        <p:blipFill>
          <a:blip r:embed="rId7"/>
          <a:stretch>
            <a:fillRect/>
          </a:stretch>
        </p:blipFill>
        <p:spPr>
          <a:xfrm>
            <a:off x="5795524" y="4689626"/>
            <a:ext cx="580281" cy="472397"/>
          </a:xfrm>
          <a:prstGeom prst="rect">
            <a:avLst/>
          </a:prstGeom>
        </p:spPr>
      </p:pic>
      <p:pic>
        <p:nvPicPr>
          <p:cNvPr id="47" name="Image 46">
            <a:extLst>
              <a:ext uri="{FF2B5EF4-FFF2-40B4-BE49-F238E27FC236}">
                <a16:creationId xmlns:a16="http://schemas.microsoft.com/office/drawing/2014/main" id="{D708A669-A72C-4A15-8EF8-4A6FF56BFC09}"/>
              </a:ext>
            </a:extLst>
          </p:cNvPr>
          <p:cNvPicPr>
            <a:picLocks noChangeAspect="1"/>
          </p:cNvPicPr>
          <p:nvPr/>
        </p:nvPicPr>
        <p:blipFill>
          <a:blip r:embed="rId7"/>
          <a:stretch>
            <a:fillRect/>
          </a:stretch>
        </p:blipFill>
        <p:spPr>
          <a:xfrm>
            <a:off x="7900303" y="2838494"/>
            <a:ext cx="580281" cy="472397"/>
          </a:xfrm>
          <a:prstGeom prst="rect">
            <a:avLst/>
          </a:prstGeom>
        </p:spPr>
      </p:pic>
      <p:pic>
        <p:nvPicPr>
          <p:cNvPr id="49" name="Image 48">
            <a:extLst>
              <a:ext uri="{FF2B5EF4-FFF2-40B4-BE49-F238E27FC236}">
                <a16:creationId xmlns:a16="http://schemas.microsoft.com/office/drawing/2014/main" id="{0C969A18-D9A9-41B8-A6F1-5210A38EE7AC}"/>
              </a:ext>
            </a:extLst>
          </p:cNvPr>
          <p:cNvPicPr>
            <a:picLocks noChangeAspect="1"/>
          </p:cNvPicPr>
          <p:nvPr/>
        </p:nvPicPr>
        <p:blipFill>
          <a:blip r:embed="rId7"/>
          <a:stretch>
            <a:fillRect/>
          </a:stretch>
        </p:blipFill>
        <p:spPr>
          <a:xfrm>
            <a:off x="7900480" y="3496427"/>
            <a:ext cx="580281" cy="472397"/>
          </a:xfrm>
          <a:prstGeom prst="rect">
            <a:avLst/>
          </a:prstGeom>
        </p:spPr>
      </p:pic>
      <p:pic>
        <p:nvPicPr>
          <p:cNvPr id="51" name="Image 50">
            <a:extLst>
              <a:ext uri="{FF2B5EF4-FFF2-40B4-BE49-F238E27FC236}">
                <a16:creationId xmlns:a16="http://schemas.microsoft.com/office/drawing/2014/main" id="{38EA289B-4C67-488B-B5B2-9B9D939DD7B3}"/>
              </a:ext>
            </a:extLst>
          </p:cNvPr>
          <p:cNvPicPr>
            <a:picLocks noChangeAspect="1"/>
          </p:cNvPicPr>
          <p:nvPr/>
        </p:nvPicPr>
        <p:blipFill>
          <a:blip r:embed="rId8"/>
          <a:stretch>
            <a:fillRect/>
          </a:stretch>
        </p:blipFill>
        <p:spPr>
          <a:xfrm>
            <a:off x="7900303" y="4109986"/>
            <a:ext cx="580281" cy="471356"/>
          </a:xfrm>
          <a:prstGeom prst="rect">
            <a:avLst/>
          </a:prstGeom>
        </p:spPr>
      </p:pic>
      <p:pic>
        <p:nvPicPr>
          <p:cNvPr id="55" name="Image 54">
            <a:extLst>
              <a:ext uri="{FF2B5EF4-FFF2-40B4-BE49-F238E27FC236}">
                <a16:creationId xmlns:a16="http://schemas.microsoft.com/office/drawing/2014/main" id="{25C876E8-866D-4E61-925E-2E6B1A7916D9}"/>
              </a:ext>
            </a:extLst>
          </p:cNvPr>
          <p:cNvPicPr>
            <a:picLocks noChangeAspect="1"/>
          </p:cNvPicPr>
          <p:nvPr/>
        </p:nvPicPr>
        <p:blipFill>
          <a:blip r:embed="rId7"/>
          <a:stretch>
            <a:fillRect/>
          </a:stretch>
        </p:blipFill>
        <p:spPr>
          <a:xfrm>
            <a:off x="7894823" y="4689625"/>
            <a:ext cx="580281" cy="4723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arn(inVertical)">
                                      <p:cBhvr>
                                        <p:cTn id="37" dur="500"/>
                                        <p:tgtEl>
                                          <p:spTgt spid="22"/>
                                        </p:tgtEl>
                                      </p:cBhvr>
                                    </p:animEffect>
                                  </p:childTnLst>
                                </p:cTn>
                              </p:par>
                              <p:par>
                                <p:cTn id="38" presetID="16" presetClass="entr" presetSubtype="21"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arn(inVertical)">
                                      <p:cBhvr>
                                        <p:cTn id="40" dur="500"/>
                                        <p:tgtEl>
                                          <p:spTgt spid="27"/>
                                        </p:tgtEl>
                                      </p:cBhvr>
                                    </p:animEffect>
                                  </p:childTnLst>
                                </p:cTn>
                              </p:par>
                              <p:par>
                                <p:cTn id="41" presetID="16" presetClass="entr" presetSubtype="21"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barn(inVertical)">
                                      <p:cBhvr>
                                        <p:cTn id="43" dur="500"/>
                                        <p:tgtEl>
                                          <p:spTgt spid="33"/>
                                        </p:tgtEl>
                                      </p:cBhvr>
                                    </p:animEffect>
                                  </p:childTnLst>
                                </p:cTn>
                              </p:par>
                              <p:par>
                                <p:cTn id="44" presetID="16" presetClass="entr" presetSubtype="21"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barn(inVertical)">
                                      <p:cBhvr>
                                        <p:cTn id="46" dur="500"/>
                                        <p:tgtEl>
                                          <p:spTgt spid="39"/>
                                        </p:tgtEl>
                                      </p:cBhvr>
                                    </p:animEffect>
                                  </p:childTnLst>
                                </p:cTn>
                              </p:par>
                              <p:par>
                                <p:cTn id="47" presetID="16" presetClass="entr" presetSubtype="21"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barn(inVertical)">
                                      <p:cBhvr>
                                        <p:cTn id="49" dur="500"/>
                                        <p:tgtEl>
                                          <p:spTgt spid="4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par>
                                <p:cTn id="64" presetID="10" presetClass="entr" presetSubtype="0"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10" presetClass="entr" presetSubtype="0"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ntr" presetSubtype="0" fill="hold"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500"/>
                                        <p:tgtEl>
                                          <p:spTgt spid="43"/>
                                        </p:tgtEl>
                                      </p:cBhvr>
                                    </p:animEffect>
                                  </p:childTnLst>
                                </p:cTn>
                              </p:par>
                              <p:par>
                                <p:cTn id="81" presetID="10" presetClass="entr" presetSubtype="0" fill="hold" nodeType="with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fade">
                                      <p:cBhvr>
                                        <p:cTn id="83" dur="500"/>
                                        <p:tgtEl>
                                          <p:spTgt spid="5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500"/>
                                        <p:tgtEl>
                                          <p:spTgt spid="23"/>
                                        </p:tgtEl>
                                      </p:cBhvr>
                                    </p:animEffect>
                                  </p:childTnLst>
                                </p:cTn>
                              </p:par>
                              <p:par>
                                <p:cTn id="89" presetID="10" presetClass="entr" presetSubtype="0" fill="hold" nodeType="with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500"/>
                                        <p:tgtEl>
                                          <p:spTgt spid="31"/>
                                        </p:tgtEl>
                                      </p:cBhvr>
                                    </p:animEffect>
                                  </p:childTnLst>
                                </p:cTn>
                              </p:par>
                              <p:par>
                                <p:cTn id="92" presetID="10" presetClass="entr" presetSubtype="0" fill="hold" nodeType="with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500"/>
                                        <p:tgtEl>
                                          <p:spTgt spid="37"/>
                                        </p:tgtEl>
                                      </p:cBhvr>
                                    </p:animEffect>
                                  </p:childTnLst>
                                </p:cTn>
                              </p:par>
                              <p:par>
                                <p:cTn id="95" presetID="10" presetClass="entr" presetSubtype="0" fill="hold"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500"/>
                                        <p:tgtEl>
                                          <p:spTgt spid="45"/>
                                        </p:tgtEl>
                                      </p:cBhvr>
                                    </p:animEffect>
                                  </p:childTnLst>
                                </p:cTn>
                              </p:par>
                              <p:par>
                                <p:cTn id="98" presetID="10" presetClass="entr" presetSubtype="0" fill="hold" nodeType="withEffect">
                                  <p:stCondLst>
                                    <p:cond delay="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8" grpId="0"/>
      <p:bldP spid="19" grpId="0"/>
      <p:bldP spid="20" grpId="0"/>
      <p:bldP spid="21" grpId="0"/>
      <p:bldP spid="22" grpId="0"/>
      <p:bldP spid="23" grpId="0"/>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2"/>
          <p:cNvSpPr txBox="1">
            <a:spLocks noGrp="1"/>
          </p:cNvSpPr>
          <p:nvPr>
            <p:ph type="title"/>
          </p:nvPr>
        </p:nvSpPr>
        <p:spPr>
          <a:xfrm>
            <a:off x="3057017" y="125351"/>
            <a:ext cx="6711900" cy="62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Why Power BI???</a:t>
            </a:r>
            <a:endParaRPr dirty="0"/>
          </a:p>
        </p:txBody>
      </p:sp>
      <p:sp>
        <p:nvSpPr>
          <p:cNvPr id="178" name="Google Shape;178;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3" name="ZoneTexte 12">
            <a:extLst>
              <a:ext uri="{FF2B5EF4-FFF2-40B4-BE49-F238E27FC236}">
                <a16:creationId xmlns:a16="http://schemas.microsoft.com/office/drawing/2014/main" id="{8FE268D4-0E7A-44FC-853F-4F4B70452A39}"/>
              </a:ext>
            </a:extLst>
          </p:cNvPr>
          <p:cNvSpPr txBox="1"/>
          <p:nvPr/>
        </p:nvSpPr>
        <p:spPr>
          <a:xfrm>
            <a:off x="777843" y="1482260"/>
            <a:ext cx="580281" cy="307777"/>
          </a:xfrm>
          <a:prstGeom prst="rect">
            <a:avLst/>
          </a:prstGeom>
          <a:noFill/>
        </p:spPr>
        <p:txBody>
          <a:bodyPr wrap="square" rtlCol="0">
            <a:spAutoFit/>
          </a:bodyPr>
          <a:lstStyle/>
          <a:p>
            <a:r>
              <a:rPr lang="en-US" b="1" dirty="0"/>
              <a:t>UI</a:t>
            </a:r>
            <a:r>
              <a:rPr lang="en-US" dirty="0"/>
              <a:t>.</a:t>
            </a:r>
          </a:p>
        </p:txBody>
      </p:sp>
      <p:sp>
        <p:nvSpPr>
          <p:cNvPr id="14" name="ZoneTexte 13">
            <a:extLst>
              <a:ext uri="{FF2B5EF4-FFF2-40B4-BE49-F238E27FC236}">
                <a16:creationId xmlns:a16="http://schemas.microsoft.com/office/drawing/2014/main" id="{E9401850-70AF-4AC0-9DD1-C559E8F31EB6}"/>
              </a:ext>
            </a:extLst>
          </p:cNvPr>
          <p:cNvSpPr txBox="1"/>
          <p:nvPr/>
        </p:nvSpPr>
        <p:spPr>
          <a:xfrm>
            <a:off x="7398360" y="1374539"/>
            <a:ext cx="1355312" cy="523220"/>
          </a:xfrm>
          <a:prstGeom prst="rect">
            <a:avLst/>
          </a:prstGeom>
          <a:noFill/>
        </p:spPr>
        <p:txBody>
          <a:bodyPr wrap="square" rtlCol="0">
            <a:spAutoFit/>
          </a:bodyPr>
          <a:lstStyle/>
          <a:p>
            <a:pPr fontAlgn="ctr"/>
            <a:r>
              <a:rPr lang="en-US" b="1" dirty="0"/>
              <a:t>Decision</a:t>
            </a:r>
            <a:endParaRPr lang="fr-TN" b="1" dirty="0"/>
          </a:p>
          <a:p>
            <a:r>
              <a:rPr lang="en-US" b="1" dirty="0"/>
              <a:t>Making tools</a:t>
            </a:r>
          </a:p>
        </p:txBody>
      </p:sp>
      <p:sp>
        <p:nvSpPr>
          <p:cNvPr id="15" name="ZoneTexte 14">
            <a:extLst>
              <a:ext uri="{FF2B5EF4-FFF2-40B4-BE49-F238E27FC236}">
                <a16:creationId xmlns:a16="http://schemas.microsoft.com/office/drawing/2014/main" id="{798CAF7D-B93D-4325-92FF-CE168786591B}"/>
              </a:ext>
            </a:extLst>
          </p:cNvPr>
          <p:cNvSpPr txBox="1"/>
          <p:nvPr/>
        </p:nvSpPr>
        <p:spPr>
          <a:xfrm>
            <a:off x="5041180" y="1374539"/>
            <a:ext cx="1536978" cy="523220"/>
          </a:xfrm>
          <a:prstGeom prst="rect">
            <a:avLst/>
          </a:prstGeom>
          <a:noFill/>
        </p:spPr>
        <p:txBody>
          <a:bodyPr wrap="square" rtlCol="0">
            <a:spAutoFit/>
          </a:bodyPr>
          <a:lstStyle/>
          <a:p>
            <a:r>
              <a:rPr lang="en-US" b="1" dirty="0"/>
              <a:t>Multiple Visualization.</a:t>
            </a:r>
          </a:p>
        </p:txBody>
      </p:sp>
      <p:sp>
        <p:nvSpPr>
          <p:cNvPr id="16" name="ZoneTexte 15">
            <a:extLst>
              <a:ext uri="{FF2B5EF4-FFF2-40B4-BE49-F238E27FC236}">
                <a16:creationId xmlns:a16="http://schemas.microsoft.com/office/drawing/2014/main" id="{D9FD888E-BDFA-4F65-8DC0-9186FEA5BF28}"/>
              </a:ext>
            </a:extLst>
          </p:cNvPr>
          <p:cNvSpPr txBox="1"/>
          <p:nvPr/>
        </p:nvSpPr>
        <p:spPr>
          <a:xfrm>
            <a:off x="2859631" y="1374539"/>
            <a:ext cx="1536978" cy="523220"/>
          </a:xfrm>
          <a:prstGeom prst="rect">
            <a:avLst/>
          </a:prstGeom>
          <a:noFill/>
        </p:spPr>
        <p:txBody>
          <a:bodyPr wrap="square" rtlCol="0">
            <a:spAutoFit/>
          </a:bodyPr>
          <a:lstStyle/>
          <a:p>
            <a:r>
              <a:rPr lang="en-US" b="1" dirty="0"/>
              <a:t>Easy to manipulate</a:t>
            </a:r>
            <a:r>
              <a:rPr lang="en-US" dirty="0"/>
              <a:t>.</a:t>
            </a:r>
          </a:p>
        </p:txBody>
      </p:sp>
      <p:pic>
        <p:nvPicPr>
          <p:cNvPr id="17" name="Image 16">
            <a:extLst>
              <a:ext uri="{FF2B5EF4-FFF2-40B4-BE49-F238E27FC236}">
                <a16:creationId xmlns:a16="http://schemas.microsoft.com/office/drawing/2014/main" id="{15B5771F-A4DC-49EE-B852-D54F0A8DDC8E}"/>
              </a:ext>
            </a:extLst>
          </p:cNvPr>
          <p:cNvPicPr>
            <a:picLocks noChangeAspect="1"/>
          </p:cNvPicPr>
          <p:nvPr/>
        </p:nvPicPr>
        <p:blipFill>
          <a:blip r:embed="rId3"/>
          <a:stretch>
            <a:fillRect/>
          </a:stretch>
        </p:blipFill>
        <p:spPr>
          <a:xfrm>
            <a:off x="7785876" y="1958292"/>
            <a:ext cx="580281" cy="472397"/>
          </a:xfrm>
          <a:prstGeom prst="rect">
            <a:avLst/>
          </a:prstGeom>
        </p:spPr>
      </p:pic>
      <p:pic>
        <p:nvPicPr>
          <p:cNvPr id="8" name="Image 7">
            <a:extLst>
              <a:ext uri="{FF2B5EF4-FFF2-40B4-BE49-F238E27FC236}">
                <a16:creationId xmlns:a16="http://schemas.microsoft.com/office/drawing/2014/main" id="{40C073D2-03F0-4850-913D-FD95BD1E03E1}"/>
              </a:ext>
            </a:extLst>
          </p:cNvPr>
          <p:cNvPicPr>
            <a:picLocks noChangeAspect="1"/>
          </p:cNvPicPr>
          <p:nvPr/>
        </p:nvPicPr>
        <p:blipFill>
          <a:blip r:embed="rId3"/>
          <a:stretch>
            <a:fillRect/>
          </a:stretch>
        </p:blipFill>
        <p:spPr>
          <a:xfrm>
            <a:off x="5290784" y="1958292"/>
            <a:ext cx="580281" cy="472397"/>
          </a:xfrm>
          <a:prstGeom prst="rect">
            <a:avLst/>
          </a:prstGeom>
        </p:spPr>
      </p:pic>
      <p:pic>
        <p:nvPicPr>
          <p:cNvPr id="9" name="Image 8">
            <a:extLst>
              <a:ext uri="{FF2B5EF4-FFF2-40B4-BE49-F238E27FC236}">
                <a16:creationId xmlns:a16="http://schemas.microsoft.com/office/drawing/2014/main" id="{22204E06-102F-4361-973A-F193121264F9}"/>
              </a:ext>
            </a:extLst>
          </p:cNvPr>
          <p:cNvPicPr>
            <a:picLocks noChangeAspect="1"/>
          </p:cNvPicPr>
          <p:nvPr/>
        </p:nvPicPr>
        <p:blipFill>
          <a:blip r:embed="rId3"/>
          <a:stretch>
            <a:fillRect/>
          </a:stretch>
        </p:blipFill>
        <p:spPr>
          <a:xfrm>
            <a:off x="3047839" y="1958292"/>
            <a:ext cx="580281" cy="472397"/>
          </a:xfrm>
          <a:prstGeom prst="rect">
            <a:avLst/>
          </a:prstGeom>
        </p:spPr>
      </p:pic>
      <p:pic>
        <p:nvPicPr>
          <p:cNvPr id="10" name="Image 9">
            <a:extLst>
              <a:ext uri="{FF2B5EF4-FFF2-40B4-BE49-F238E27FC236}">
                <a16:creationId xmlns:a16="http://schemas.microsoft.com/office/drawing/2014/main" id="{D3E8A10A-B9F8-408E-8E82-DA8A29180C00}"/>
              </a:ext>
            </a:extLst>
          </p:cNvPr>
          <p:cNvPicPr>
            <a:picLocks noChangeAspect="1"/>
          </p:cNvPicPr>
          <p:nvPr/>
        </p:nvPicPr>
        <p:blipFill>
          <a:blip r:embed="rId3"/>
          <a:stretch>
            <a:fillRect/>
          </a:stretch>
        </p:blipFill>
        <p:spPr>
          <a:xfrm>
            <a:off x="804894" y="1958291"/>
            <a:ext cx="580281" cy="472397"/>
          </a:xfrm>
          <a:prstGeom prst="rect">
            <a:avLst/>
          </a:prstGeom>
        </p:spPr>
      </p:pic>
      <p:sp>
        <p:nvSpPr>
          <p:cNvPr id="24" name="ZoneTexte 23">
            <a:extLst>
              <a:ext uri="{FF2B5EF4-FFF2-40B4-BE49-F238E27FC236}">
                <a16:creationId xmlns:a16="http://schemas.microsoft.com/office/drawing/2014/main" id="{6E1FEC3F-CE45-4D45-88F3-B8B52AC9F9EB}"/>
              </a:ext>
            </a:extLst>
          </p:cNvPr>
          <p:cNvSpPr txBox="1"/>
          <p:nvPr/>
        </p:nvSpPr>
        <p:spPr>
          <a:xfrm>
            <a:off x="1808067" y="3463460"/>
            <a:ext cx="844300" cy="369332"/>
          </a:xfrm>
          <a:prstGeom prst="rect">
            <a:avLst/>
          </a:prstGeom>
          <a:noFill/>
        </p:spPr>
        <p:txBody>
          <a:bodyPr wrap="square" rtlCol="0">
            <a:spAutoFit/>
          </a:bodyPr>
          <a:lstStyle/>
          <a:p>
            <a:r>
              <a:rPr lang="en-US" sz="1800" b="1" dirty="0"/>
              <a:t>Free</a:t>
            </a:r>
            <a:endParaRPr lang="en-US" dirty="0"/>
          </a:p>
        </p:txBody>
      </p:sp>
      <p:sp>
        <p:nvSpPr>
          <p:cNvPr id="25" name="ZoneTexte 24">
            <a:extLst>
              <a:ext uri="{FF2B5EF4-FFF2-40B4-BE49-F238E27FC236}">
                <a16:creationId xmlns:a16="http://schemas.microsoft.com/office/drawing/2014/main" id="{DACC8EB2-F21F-4674-A8BB-78D4EF190D98}"/>
              </a:ext>
            </a:extLst>
          </p:cNvPr>
          <p:cNvSpPr txBox="1"/>
          <p:nvPr/>
        </p:nvSpPr>
        <p:spPr>
          <a:xfrm>
            <a:off x="3816328" y="4292516"/>
            <a:ext cx="1474456" cy="646331"/>
          </a:xfrm>
          <a:prstGeom prst="rect">
            <a:avLst/>
          </a:prstGeom>
          <a:noFill/>
        </p:spPr>
        <p:txBody>
          <a:bodyPr wrap="square" rtlCol="0">
            <a:spAutoFit/>
          </a:bodyPr>
          <a:lstStyle/>
          <a:p>
            <a:r>
              <a:rPr lang="en-US" sz="1800" b="1" dirty="0"/>
              <a:t>Data search</a:t>
            </a:r>
          </a:p>
        </p:txBody>
      </p:sp>
      <p:sp>
        <p:nvSpPr>
          <p:cNvPr id="26" name="ZoneTexte 25">
            <a:extLst>
              <a:ext uri="{FF2B5EF4-FFF2-40B4-BE49-F238E27FC236}">
                <a16:creationId xmlns:a16="http://schemas.microsoft.com/office/drawing/2014/main" id="{13ED0711-97D2-4F92-9282-56314374C22C}"/>
              </a:ext>
            </a:extLst>
          </p:cNvPr>
          <p:cNvSpPr txBox="1"/>
          <p:nvPr/>
        </p:nvSpPr>
        <p:spPr>
          <a:xfrm>
            <a:off x="4694101" y="3402187"/>
            <a:ext cx="2231136" cy="369332"/>
          </a:xfrm>
          <a:prstGeom prst="rect">
            <a:avLst/>
          </a:prstGeom>
          <a:noFill/>
        </p:spPr>
        <p:txBody>
          <a:bodyPr wrap="square" rtlCol="0">
            <a:spAutoFit/>
          </a:bodyPr>
          <a:lstStyle/>
          <a:p>
            <a:r>
              <a:rPr lang="en-US" sz="1800" b="1" dirty="0"/>
              <a:t>Live  Streaming</a:t>
            </a:r>
          </a:p>
        </p:txBody>
      </p:sp>
      <p:sp>
        <p:nvSpPr>
          <p:cNvPr id="27" name="ZoneTexte 26">
            <a:extLst>
              <a:ext uri="{FF2B5EF4-FFF2-40B4-BE49-F238E27FC236}">
                <a16:creationId xmlns:a16="http://schemas.microsoft.com/office/drawing/2014/main" id="{FFA35B0A-6494-480A-BEFF-C8483AECEE31}"/>
              </a:ext>
            </a:extLst>
          </p:cNvPr>
          <p:cNvSpPr txBox="1"/>
          <p:nvPr/>
        </p:nvSpPr>
        <p:spPr>
          <a:xfrm>
            <a:off x="6798148" y="4128855"/>
            <a:ext cx="2231136" cy="369332"/>
          </a:xfrm>
          <a:prstGeom prst="rect">
            <a:avLst/>
          </a:prstGeom>
          <a:noFill/>
        </p:spPr>
        <p:txBody>
          <a:bodyPr wrap="square" rtlCol="0">
            <a:spAutoFit/>
          </a:bodyPr>
          <a:lstStyle/>
          <a:p>
            <a:r>
              <a:rPr lang="en-US" sz="1800" b="1" dirty="0"/>
              <a:t>Data Integration</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3" grpId="0"/>
      <p:bldP spid="14" grpId="0"/>
      <p:bldP spid="15" grpId="0"/>
      <p:bldP spid="16" grpId="0"/>
      <p:bldP spid="24" grpId="0"/>
      <p:bldP spid="25" grpId="0"/>
      <p:bldP spid="26"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title" idx="4294967295"/>
          </p:nvPr>
        </p:nvSpPr>
        <p:spPr>
          <a:xfrm>
            <a:off x="1661502" y="43365"/>
            <a:ext cx="6711900" cy="62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Proposed solution</a:t>
            </a:r>
            <a:endParaRPr dirty="0"/>
          </a:p>
        </p:txBody>
      </p:sp>
      <p:sp>
        <p:nvSpPr>
          <p:cNvPr id="364" name="Google Shape;364;p3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2" name="Graphique 1">
            <a:extLst>
              <a:ext uri="{FF2B5EF4-FFF2-40B4-BE49-F238E27FC236}">
                <a16:creationId xmlns:a16="http://schemas.microsoft.com/office/drawing/2014/main" id="{E10D2895-D2C4-4798-B47D-BD734073A2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750277"/>
            <a:ext cx="4454770" cy="4349857"/>
          </a:xfrm>
          <a:prstGeom prst="rect">
            <a:avLst/>
          </a:prstGeom>
        </p:spPr>
      </p:pic>
      <p:pic>
        <p:nvPicPr>
          <p:cNvPr id="3" name="Image 2">
            <a:extLst>
              <a:ext uri="{FF2B5EF4-FFF2-40B4-BE49-F238E27FC236}">
                <a16:creationId xmlns:a16="http://schemas.microsoft.com/office/drawing/2014/main" id="{99E336ED-356C-451C-9F8F-B6CC24487901}"/>
              </a:ext>
            </a:extLst>
          </p:cNvPr>
          <p:cNvPicPr>
            <a:picLocks noChangeAspect="1"/>
          </p:cNvPicPr>
          <p:nvPr/>
        </p:nvPicPr>
        <p:blipFill>
          <a:blip r:embed="rId5"/>
          <a:stretch>
            <a:fillRect/>
          </a:stretch>
        </p:blipFill>
        <p:spPr>
          <a:xfrm>
            <a:off x="4454769" y="2205664"/>
            <a:ext cx="944054" cy="944054"/>
          </a:xfrm>
          <a:prstGeom prst="rect">
            <a:avLst/>
          </a:prstGeom>
        </p:spPr>
      </p:pic>
      <p:pic>
        <p:nvPicPr>
          <p:cNvPr id="5" name="Image 4">
            <a:extLst>
              <a:ext uri="{FF2B5EF4-FFF2-40B4-BE49-F238E27FC236}">
                <a16:creationId xmlns:a16="http://schemas.microsoft.com/office/drawing/2014/main" id="{C475CCBB-6F31-4ABF-A3B0-7C2626603D98}"/>
              </a:ext>
            </a:extLst>
          </p:cNvPr>
          <p:cNvPicPr>
            <a:picLocks noChangeAspect="1"/>
          </p:cNvPicPr>
          <p:nvPr/>
        </p:nvPicPr>
        <p:blipFill>
          <a:blip r:embed="rId6"/>
          <a:stretch>
            <a:fillRect/>
          </a:stretch>
        </p:blipFill>
        <p:spPr>
          <a:xfrm>
            <a:off x="1770184" y="3716215"/>
            <a:ext cx="1882041" cy="1062903"/>
          </a:xfrm>
          <a:prstGeom prst="rect">
            <a:avLst/>
          </a:prstGeom>
        </p:spPr>
      </p:pic>
      <p:pic>
        <p:nvPicPr>
          <p:cNvPr id="7" name="Image 6">
            <a:extLst>
              <a:ext uri="{FF2B5EF4-FFF2-40B4-BE49-F238E27FC236}">
                <a16:creationId xmlns:a16="http://schemas.microsoft.com/office/drawing/2014/main" id="{658811D0-4325-4BE7-B9FB-3F5E18B992A3}"/>
              </a:ext>
            </a:extLst>
          </p:cNvPr>
          <p:cNvPicPr>
            <a:picLocks noChangeAspect="1"/>
          </p:cNvPicPr>
          <p:nvPr/>
        </p:nvPicPr>
        <p:blipFill>
          <a:blip r:embed="rId7"/>
          <a:stretch>
            <a:fillRect/>
          </a:stretch>
        </p:blipFill>
        <p:spPr>
          <a:xfrm>
            <a:off x="1770184" y="1039251"/>
            <a:ext cx="1726989" cy="971431"/>
          </a:xfrm>
          <a:prstGeom prst="rect">
            <a:avLst/>
          </a:prstGeom>
        </p:spPr>
      </p:pic>
      <p:pic>
        <p:nvPicPr>
          <p:cNvPr id="9" name="Image 8">
            <a:extLst>
              <a:ext uri="{FF2B5EF4-FFF2-40B4-BE49-F238E27FC236}">
                <a16:creationId xmlns:a16="http://schemas.microsoft.com/office/drawing/2014/main" id="{66E1B060-D928-4A5F-8BB9-819070BA757C}"/>
              </a:ext>
            </a:extLst>
          </p:cNvPr>
          <p:cNvPicPr>
            <a:picLocks noChangeAspect="1"/>
          </p:cNvPicPr>
          <p:nvPr/>
        </p:nvPicPr>
        <p:blipFill>
          <a:blip r:embed="rId8"/>
          <a:stretch>
            <a:fillRect/>
          </a:stretch>
        </p:blipFill>
        <p:spPr>
          <a:xfrm>
            <a:off x="2719754" y="2205664"/>
            <a:ext cx="1192022" cy="1192022"/>
          </a:xfrm>
          <a:prstGeom prst="rect">
            <a:avLst/>
          </a:prstGeom>
        </p:spPr>
      </p:pic>
      <p:pic>
        <p:nvPicPr>
          <p:cNvPr id="11" name="Image 10">
            <a:extLst>
              <a:ext uri="{FF2B5EF4-FFF2-40B4-BE49-F238E27FC236}">
                <a16:creationId xmlns:a16="http://schemas.microsoft.com/office/drawing/2014/main" id="{C780B622-7661-437C-902A-4E1206AC1B46}"/>
              </a:ext>
            </a:extLst>
          </p:cNvPr>
          <p:cNvPicPr>
            <a:picLocks noChangeAspect="1"/>
          </p:cNvPicPr>
          <p:nvPr/>
        </p:nvPicPr>
        <p:blipFill>
          <a:blip r:embed="rId9"/>
          <a:stretch>
            <a:fillRect/>
          </a:stretch>
        </p:blipFill>
        <p:spPr>
          <a:xfrm>
            <a:off x="5788623" y="911823"/>
            <a:ext cx="2886454" cy="2886454"/>
          </a:xfrm>
          <a:prstGeom prst="rect">
            <a:avLst/>
          </a:prstGeom>
        </p:spPr>
      </p:pic>
    </p:spTree>
    <p:extLst>
      <p:ext uri="{BB962C8B-B14F-4D97-AF65-F5344CB8AC3E}">
        <p14:creationId xmlns:p14="http://schemas.microsoft.com/office/powerpoint/2010/main" val="161586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2800985" y="250975"/>
            <a:ext cx="3112135" cy="62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400" b="1" dirty="0">
                <a:latin typeface="+mj-lt"/>
              </a:rPr>
              <a:t>Methodology!</a:t>
            </a:r>
            <a:endParaRPr sz="3400" b="1" dirty="0">
              <a:latin typeface="+mj-lt"/>
            </a:endParaRPr>
          </a:p>
        </p:txBody>
      </p:sp>
      <p:sp>
        <p:nvSpPr>
          <p:cNvPr id="186" name="Google Shape;186;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4" name="Rectangle : avec coin rogné 3">
            <a:extLst>
              <a:ext uri="{FF2B5EF4-FFF2-40B4-BE49-F238E27FC236}">
                <a16:creationId xmlns:a16="http://schemas.microsoft.com/office/drawing/2014/main" id="{3CC4E275-C784-44EB-8B5A-7A0CC1A66496}"/>
              </a:ext>
            </a:extLst>
          </p:cNvPr>
          <p:cNvSpPr/>
          <p:nvPr/>
        </p:nvSpPr>
        <p:spPr>
          <a:xfrm>
            <a:off x="2800985" y="3851148"/>
            <a:ext cx="682752" cy="744474"/>
          </a:xfrm>
          <a:prstGeom prst="snip1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V1</a:t>
            </a:r>
          </a:p>
        </p:txBody>
      </p:sp>
      <p:sp>
        <p:nvSpPr>
          <p:cNvPr id="5" name="Flèche : droite 4">
            <a:extLst>
              <a:ext uri="{FF2B5EF4-FFF2-40B4-BE49-F238E27FC236}">
                <a16:creationId xmlns:a16="http://schemas.microsoft.com/office/drawing/2014/main" id="{1871BCC2-2FEF-4A7A-AAE5-C484170F6DDD}"/>
              </a:ext>
            </a:extLst>
          </p:cNvPr>
          <p:cNvSpPr/>
          <p:nvPr/>
        </p:nvSpPr>
        <p:spPr>
          <a:xfrm>
            <a:off x="3678809" y="4058793"/>
            <a:ext cx="548640" cy="32918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 avec coin rogné 5">
            <a:extLst>
              <a:ext uri="{FF2B5EF4-FFF2-40B4-BE49-F238E27FC236}">
                <a16:creationId xmlns:a16="http://schemas.microsoft.com/office/drawing/2014/main" id="{C8FDC0CF-0AE8-4CA7-842D-C8389C43C91D}"/>
              </a:ext>
            </a:extLst>
          </p:cNvPr>
          <p:cNvSpPr/>
          <p:nvPr/>
        </p:nvSpPr>
        <p:spPr>
          <a:xfrm>
            <a:off x="4608449" y="3851148"/>
            <a:ext cx="682752" cy="744474"/>
          </a:xfrm>
          <a:prstGeom prst="snip1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err="1"/>
              <a:t>Vn</a:t>
            </a:r>
            <a:endParaRPr lang="en-US" sz="2400" b="1" dirty="0"/>
          </a:p>
        </p:txBody>
      </p:sp>
      <p:pic>
        <p:nvPicPr>
          <p:cNvPr id="8" name="Image 7">
            <a:extLst>
              <a:ext uri="{FF2B5EF4-FFF2-40B4-BE49-F238E27FC236}">
                <a16:creationId xmlns:a16="http://schemas.microsoft.com/office/drawing/2014/main" id="{DEB8C007-DD0C-451A-9687-500A218970E7}"/>
              </a:ext>
            </a:extLst>
          </p:cNvPr>
          <p:cNvPicPr>
            <a:picLocks noChangeAspect="1"/>
          </p:cNvPicPr>
          <p:nvPr/>
        </p:nvPicPr>
        <p:blipFill>
          <a:blip r:embed="rId3"/>
          <a:stretch>
            <a:fillRect/>
          </a:stretch>
        </p:blipFill>
        <p:spPr>
          <a:xfrm>
            <a:off x="5381460" y="1687829"/>
            <a:ext cx="2833597" cy="1767841"/>
          </a:xfrm>
          <a:prstGeom prst="rect">
            <a:avLst/>
          </a:prstGeom>
        </p:spPr>
      </p:pic>
      <p:pic>
        <p:nvPicPr>
          <p:cNvPr id="11" name="Image 10">
            <a:extLst>
              <a:ext uri="{FF2B5EF4-FFF2-40B4-BE49-F238E27FC236}">
                <a16:creationId xmlns:a16="http://schemas.microsoft.com/office/drawing/2014/main" id="{557B5FCE-3AA7-4195-ABE6-7BB17B141E6F}"/>
              </a:ext>
            </a:extLst>
          </p:cNvPr>
          <p:cNvPicPr>
            <a:picLocks noChangeAspect="1"/>
          </p:cNvPicPr>
          <p:nvPr/>
        </p:nvPicPr>
        <p:blipFill>
          <a:blip r:embed="rId4"/>
          <a:stretch>
            <a:fillRect/>
          </a:stretch>
        </p:blipFill>
        <p:spPr>
          <a:xfrm>
            <a:off x="785240" y="1687829"/>
            <a:ext cx="2698497" cy="17678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4" grpId="0" animBg="1"/>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1118489" y="142500"/>
            <a:ext cx="6711900" cy="62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Agile Methodology benefits</a:t>
            </a:r>
            <a:endParaRPr dirty="0"/>
          </a:p>
        </p:txBody>
      </p:sp>
      <p:sp>
        <p:nvSpPr>
          <p:cNvPr id="198" name="Google Shape;198;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06" name="Google Shape;206;p25"/>
          <p:cNvSpPr/>
          <p:nvPr/>
        </p:nvSpPr>
        <p:spPr>
          <a:xfrm>
            <a:off x="3752765" y="1200495"/>
            <a:ext cx="174000" cy="174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Work Sans Regular"/>
              <a:ea typeface="Work Sans Regular"/>
              <a:cs typeface="Work Sans Regular"/>
              <a:sym typeface="Work Sans Regular"/>
            </a:endParaRPr>
          </a:p>
        </p:txBody>
      </p:sp>
      <p:sp>
        <p:nvSpPr>
          <p:cNvPr id="4" name="Google Shape;223;p25">
            <a:extLst>
              <a:ext uri="{FF2B5EF4-FFF2-40B4-BE49-F238E27FC236}">
                <a16:creationId xmlns:a16="http://schemas.microsoft.com/office/drawing/2014/main" id="{93EA055F-A5F0-4C9E-A2AE-AC63A3475CC1}"/>
              </a:ext>
            </a:extLst>
          </p:cNvPr>
          <p:cNvSpPr/>
          <p:nvPr/>
        </p:nvSpPr>
        <p:spPr>
          <a:xfrm>
            <a:off x="3839765" y="3300442"/>
            <a:ext cx="4214345" cy="501208"/>
          </a:xfrm>
          <a:prstGeom prst="roundRect">
            <a:avLst>
              <a:gd name="adj" fmla="val 16667"/>
            </a:avLst>
          </a:prstGeom>
          <a:noFill/>
          <a:ln>
            <a:noFill/>
          </a:ln>
        </p:spPr>
        <p:txBody>
          <a:bodyPr spcFirstLastPara="1" wrap="square" lIns="91425" tIns="91425" rIns="91425" bIns="91425" anchor="ctr" anchorCtr="0">
            <a:noAutofit/>
          </a:bodyPr>
          <a:lstStyle/>
          <a:p>
            <a:r>
              <a:rPr lang="en-US" sz="1800" b="1" i="0" dirty="0">
                <a:solidFill>
                  <a:schemeClr val="tx1"/>
                </a:solidFill>
                <a:effectLst/>
                <a:latin typeface="+mj-lt"/>
              </a:rPr>
              <a:t>Predictable Costs and Schedule</a:t>
            </a:r>
          </a:p>
          <a:p>
            <a:pPr marL="0" lvl="0" indent="0" algn="l" rtl="0">
              <a:spcBef>
                <a:spcPts val="0"/>
              </a:spcBef>
              <a:spcAft>
                <a:spcPts val="0"/>
              </a:spcAft>
              <a:buNone/>
            </a:pPr>
            <a:endParaRPr sz="1800" b="1" dirty="0">
              <a:solidFill>
                <a:schemeClr val="dk1"/>
              </a:solidFill>
              <a:latin typeface="+mj-lt"/>
              <a:sym typeface="Work Sans Regular"/>
            </a:endParaRPr>
          </a:p>
        </p:txBody>
      </p:sp>
      <p:sp>
        <p:nvSpPr>
          <p:cNvPr id="5" name="Google Shape;221;p25">
            <a:extLst>
              <a:ext uri="{FF2B5EF4-FFF2-40B4-BE49-F238E27FC236}">
                <a16:creationId xmlns:a16="http://schemas.microsoft.com/office/drawing/2014/main" id="{902E4D1C-F0D5-471B-A066-61CECF0D7FB4}"/>
              </a:ext>
            </a:extLst>
          </p:cNvPr>
          <p:cNvSpPr/>
          <p:nvPr/>
        </p:nvSpPr>
        <p:spPr>
          <a:xfrm>
            <a:off x="3812697" y="2663115"/>
            <a:ext cx="4569466" cy="259541"/>
          </a:xfrm>
          <a:prstGeom prst="roundRect">
            <a:avLst>
              <a:gd name="adj" fmla="val 16667"/>
            </a:avLst>
          </a:prstGeom>
          <a:noFill/>
          <a:ln>
            <a:noFill/>
          </a:ln>
        </p:spPr>
        <p:txBody>
          <a:bodyPr spcFirstLastPara="1" wrap="square" lIns="91425" tIns="91425" rIns="91425" bIns="91425" anchor="ctr" anchorCtr="0">
            <a:noAutofit/>
          </a:bodyPr>
          <a:lstStyle/>
          <a:p>
            <a:r>
              <a:rPr lang="en-US" sz="2400" b="1" i="0" dirty="0">
                <a:solidFill>
                  <a:srgbClr val="232D41"/>
                </a:solidFill>
                <a:effectLst/>
                <a:latin typeface="effra"/>
              </a:rPr>
              <a:t> </a:t>
            </a:r>
            <a:r>
              <a:rPr lang="en-US" sz="1800" b="1" dirty="0">
                <a:solidFill>
                  <a:schemeClr val="dk1"/>
                </a:solidFill>
                <a:latin typeface="+mj-lt"/>
              </a:rPr>
              <a:t>Early</a:t>
            </a:r>
            <a:r>
              <a:rPr lang="en-US" sz="2400" b="1" i="0" dirty="0">
                <a:solidFill>
                  <a:srgbClr val="232D41"/>
                </a:solidFill>
                <a:effectLst/>
                <a:latin typeface="effra"/>
              </a:rPr>
              <a:t> </a:t>
            </a:r>
            <a:r>
              <a:rPr lang="en-US" sz="1800" b="1" dirty="0">
                <a:solidFill>
                  <a:schemeClr val="dk1"/>
                </a:solidFill>
                <a:latin typeface="+mj-lt"/>
              </a:rPr>
              <a:t>and</a:t>
            </a:r>
            <a:r>
              <a:rPr lang="en-US" sz="2400" b="1" i="0" dirty="0">
                <a:solidFill>
                  <a:srgbClr val="232D41"/>
                </a:solidFill>
                <a:effectLst/>
                <a:latin typeface="effra"/>
              </a:rPr>
              <a:t> </a:t>
            </a:r>
            <a:r>
              <a:rPr lang="en-US" sz="1800" b="1" dirty="0">
                <a:solidFill>
                  <a:schemeClr val="dk1"/>
                </a:solidFill>
                <a:latin typeface="+mj-lt"/>
              </a:rPr>
              <a:t>Predictable</a:t>
            </a:r>
            <a:r>
              <a:rPr lang="en-US" sz="2400" b="1" i="0" dirty="0">
                <a:solidFill>
                  <a:srgbClr val="232D41"/>
                </a:solidFill>
                <a:effectLst/>
                <a:latin typeface="effra"/>
              </a:rPr>
              <a:t> </a:t>
            </a:r>
            <a:r>
              <a:rPr lang="en-US" sz="1800" b="1" dirty="0">
                <a:solidFill>
                  <a:schemeClr val="dk1"/>
                </a:solidFill>
                <a:latin typeface="+mj-lt"/>
              </a:rPr>
              <a:t>Delivery</a:t>
            </a:r>
          </a:p>
          <a:p>
            <a:pPr lvl="0"/>
            <a:endParaRPr sz="1800" b="1" dirty="0">
              <a:solidFill>
                <a:schemeClr val="dk1"/>
              </a:solidFill>
              <a:latin typeface="+mj-lt"/>
              <a:sym typeface="Work Sans Regular"/>
            </a:endParaRPr>
          </a:p>
        </p:txBody>
      </p:sp>
      <p:sp>
        <p:nvSpPr>
          <p:cNvPr id="6" name="Google Shape;205;p25">
            <a:extLst>
              <a:ext uri="{FF2B5EF4-FFF2-40B4-BE49-F238E27FC236}">
                <a16:creationId xmlns:a16="http://schemas.microsoft.com/office/drawing/2014/main" id="{2AF70C6C-38CB-47F9-BDE2-A2DF97B9F4D1}"/>
              </a:ext>
            </a:extLst>
          </p:cNvPr>
          <p:cNvSpPr/>
          <p:nvPr/>
        </p:nvSpPr>
        <p:spPr>
          <a:xfrm>
            <a:off x="3839765" y="1895572"/>
            <a:ext cx="2211777" cy="319200"/>
          </a:xfrm>
          <a:prstGeom prst="roundRect">
            <a:avLst>
              <a:gd name="adj" fmla="val 16667"/>
            </a:avLst>
          </a:prstGeom>
          <a:noFill/>
          <a:ln>
            <a:noFill/>
          </a:ln>
        </p:spPr>
        <p:txBody>
          <a:bodyPr spcFirstLastPara="1" wrap="square" lIns="91425" tIns="91425" rIns="91425" bIns="91425" anchor="ctr" anchorCtr="0">
            <a:noAutofit/>
          </a:bodyPr>
          <a:lstStyle/>
          <a:p>
            <a:r>
              <a:rPr lang="en-US" sz="1800" b="1" dirty="0">
                <a:solidFill>
                  <a:schemeClr val="dk1"/>
                </a:solidFill>
                <a:latin typeface="+mj-lt"/>
              </a:rPr>
              <a:t>Transparency</a:t>
            </a:r>
          </a:p>
          <a:p>
            <a:pPr lvl="0"/>
            <a:endParaRPr lang="en-US" sz="1800" b="1" dirty="0">
              <a:solidFill>
                <a:schemeClr val="dk1"/>
              </a:solidFill>
              <a:latin typeface="+mj-lt"/>
              <a:sym typeface="Work Sans Regular"/>
            </a:endParaRPr>
          </a:p>
        </p:txBody>
      </p:sp>
      <p:sp>
        <p:nvSpPr>
          <p:cNvPr id="7" name="Google Shape;215;p25">
            <a:extLst>
              <a:ext uri="{FF2B5EF4-FFF2-40B4-BE49-F238E27FC236}">
                <a16:creationId xmlns:a16="http://schemas.microsoft.com/office/drawing/2014/main" id="{B566E119-1668-4E42-B206-EB17090065AC}"/>
              </a:ext>
            </a:extLst>
          </p:cNvPr>
          <p:cNvSpPr/>
          <p:nvPr/>
        </p:nvSpPr>
        <p:spPr>
          <a:xfrm>
            <a:off x="3926765" y="1284269"/>
            <a:ext cx="3608508" cy="319200"/>
          </a:xfrm>
          <a:prstGeom prst="roundRect">
            <a:avLst>
              <a:gd name="adj" fmla="val 16667"/>
            </a:avLst>
          </a:prstGeom>
          <a:noFill/>
          <a:ln>
            <a:noFill/>
          </a:ln>
        </p:spPr>
        <p:txBody>
          <a:bodyPr spcFirstLastPara="1" wrap="square" lIns="91425" tIns="91425" rIns="91425" bIns="91425" anchor="ctr" anchorCtr="0">
            <a:noAutofit/>
          </a:bodyPr>
          <a:lstStyle/>
          <a:p>
            <a:r>
              <a:rPr lang="en-US" sz="1800" b="1" dirty="0">
                <a:solidFill>
                  <a:schemeClr val="dk1"/>
                </a:solidFill>
                <a:latin typeface="+mj-lt"/>
              </a:rPr>
              <a:t>Improved</a:t>
            </a:r>
            <a:r>
              <a:rPr lang="en-US" sz="2400" b="1" i="0" dirty="0">
                <a:solidFill>
                  <a:srgbClr val="232D41"/>
                </a:solidFill>
                <a:effectLst/>
                <a:latin typeface="effra"/>
              </a:rPr>
              <a:t> </a:t>
            </a:r>
            <a:r>
              <a:rPr lang="en-US" sz="1800" b="1" dirty="0">
                <a:solidFill>
                  <a:schemeClr val="dk1"/>
                </a:solidFill>
                <a:latin typeface="+mj-lt"/>
              </a:rPr>
              <a:t>Quality</a:t>
            </a:r>
          </a:p>
          <a:p>
            <a:pPr marL="0" lvl="0" indent="0" algn="l" rtl="0">
              <a:spcBef>
                <a:spcPts val="0"/>
              </a:spcBef>
              <a:spcAft>
                <a:spcPts val="0"/>
              </a:spcAft>
              <a:buNone/>
            </a:pPr>
            <a:endParaRPr lang="en-US" sz="1800" b="1" dirty="0">
              <a:solidFill>
                <a:schemeClr val="dk1"/>
              </a:solidFill>
              <a:latin typeface="+mj-lt"/>
              <a:ea typeface="Work Sans Regular"/>
              <a:cs typeface="Work Sans Regular"/>
              <a:sym typeface="Work Sans Regular"/>
            </a:endParaRPr>
          </a:p>
        </p:txBody>
      </p:sp>
      <p:sp>
        <p:nvSpPr>
          <p:cNvPr id="8" name="Google Shape;210;p25">
            <a:extLst>
              <a:ext uri="{FF2B5EF4-FFF2-40B4-BE49-F238E27FC236}">
                <a16:creationId xmlns:a16="http://schemas.microsoft.com/office/drawing/2014/main" id="{AFD805AF-E564-40AF-9010-A25076C7372B}"/>
              </a:ext>
            </a:extLst>
          </p:cNvPr>
          <p:cNvSpPr/>
          <p:nvPr/>
        </p:nvSpPr>
        <p:spPr>
          <a:xfrm>
            <a:off x="3902946" y="4132994"/>
            <a:ext cx="2976430" cy="319200"/>
          </a:xfrm>
          <a:prstGeom prst="roundRect">
            <a:avLst>
              <a:gd name="adj" fmla="val 16667"/>
            </a:avLst>
          </a:prstGeom>
          <a:noFill/>
          <a:ln>
            <a:noFill/>
          </a:ln>
        </p:spPr>
        <p:txBody>
          <a:bodyPr spcFirstLastPara="1" wrap="square" lIns="91425" tIns="91425" rIns="91425" bIns="91425" anchor="ctr" anchorCtr="0">
            <a:noAutofit/>
          </a:bodyPr>
          <a:lstStyle/>
          <a:p>
            <a:r>
              <a:rPr lang="en-US" sz="1800" b="1" i="0" dirty="0">
                <a:solidFill>
                  <a:schemeClr val="tx1"/>
                </a:solidFill>
                <a:effectLst/>
                <a:latin typeface="+mj-lt"/>
              </a:rPr>
              <a:t>Allows for Change</a:t>
            </a:r>
          </a:p>
          <a:p>
            <a:pPr marL="0" lvl="0" indent="0" algn="l" rtl="0">
              <a:spcBef>
                <a:spcPts val="0"/>
              </a:spcBef>
              <a:spcAft>
                <a:spcPts val="0"/>
              </a:spcAft>
              <a:buNone/>
            </a:pPr>
            <a:r>
              <a:rPr lang="en" sz="1100" dirty="0">
                <a:solidFill>
                  <a:schemeClr val="dk1"/>
                </a:solidFill>
                <a:latin typeface="Work Sans Regular"/>
                <a:ea typeface="Work Sans Regular"/>
                <a:cs typeface="Work Sans Regular"/>
                <a:sym typeface="Work Sans Regular"/>
              </a:rPr>
              <a:t> </a:t>
            </a:r>
            <a:endParaRPr sz="1800" b="1" dirty="0">
              <a:solidFill>
                <a:schemeClr val="dk1"/>
              </a:solidFill>
              <a:latin typeface="+mj-lt"/>
              <a:sym typeface="Work Sans Regular"/>
            </a:endParaRPr>
          </a:p>
        </p:txBody>
      </p:sp>
      <p:sp>
        <p:nvSpPr>
          <p:cNvPr id="9" name="Google Shape;218;p25">
            <a:extLst>
              <a:ext uri="{FF2B5EF4-FFF2-40B4-BE49-F238E27FC236}">
                <a16:creationId xmlns:a16="http://schemas.microsoft.com/office/drawing/2014/main" id="{038D74EE-46E0-4E14-9F1C-E5D89D31A53E}"/>
              </a:ext>
            </a:extLst>
          </p:cNvPr>
          <p:cNvSpPr/>
          <p:nvPr/>
        </p:nvSpPr>
        <p:spPr>
          <a:xfrm>
            <a:off x="29364" y="2538114"/>
            <a:ext cx="1780383"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800" b="1" dirty="0">
                <a:solidFill>
                  <a:schemeClr val="dk1"/>
                </a:solidFill>
                <a:latin typeface="+mj-lt"/>
                <a:ea typeface="Work Sans Regular"/>
                <a:cs typeface="Work Sans Regular"/>
                <a:sym typeface="Work Sans Regular"/>
              </a:rPr>
              <a:t>Agile</a:t>
            </a:r>
            <a:endParaRPr sz="1800" b="1" dirty="0">
              <a:solidFill>
                <a:schemeClr val="dk1"/>
              </a:solidFill>
              <a:latin typeface="+mj-lt"/>
              <a:ea typeface="Work Sans Regular"/>
              <a:cs typeface="Work Sans Regular"/>
              <a:sym typeface="Work Sans Regular"/>
            </a:endParaRPr>
          </a:p>
        </p:txBody>
      </p:sp>
      <p:sp>
        <p:nvSpPr>
          <p:cNvPr id="10" name="Google Shape;206;p25">
            <a:extLst>
              <a:ext uri="{FF2B5EF4-FFF2-40B4-BE49-F238E27FC236}">
                <a16:creationId xmlns:a16="http://schemas.microsoft.com/office/drawing/2014/main" id="{3B54B220-6B43-463C-B118-6FC81022DE90}"/>
              </a:ext>
            </a:extLst>
          </p:cNvPr>
          <p:cNvSpPr/>
          <p:nvPr/>
        </p:nvSpPr>
        <p:spPr>
          <a:xfrm>
            <a:off x="1809746" y="2571749"/>
            <a:ext cx="255028" cy="24734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Work Sans Regular"/>
              <a:ea typeface="Work Sans Regular"/>
              <a:cs typeface="Work Sans Regular"/>
              <a:sym typeface="Work Sans Regular"/>
            </a:endParaRPr>
          </a:p>
        </p:txBody>
      </p:sp>
      <p:sp>
        <p:nvSpPr>
          <p:cNvPr id="11" name="Google Shape;206;p25">
            <a:extLst>
              <a:ext uri="{FF2B5EF4-FFF2-40B4-BE49-F238E27FC236}">
                <a16:creationId xmlns:a16="http://schemas.microsoft.com/office/drawing/2014/main" id="{3192B6EF-D025-49CD-B8A4-CE833EEB06AF}"/>
              </a:ext>
            </a:extLst>
          </p:cNvPr>
          <p:cNvSpPr/>
          <p:nvPr/>
        </p:nvSpPr>
        <p:spPr>
          <a:xfrm>
            <a:off x="3752765" y="1869263"/>
            <a:ext cx="174000" cy="174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Work Sans Regular"/>
              <a:ea typeface="Work Sans Regular"/>
              <a:cs typeface="Work Sans Regular"/>
              <a:sym typeface="Work Sans Regular"/>
            </a:endParaRPr>
          </a:p>
        </p:txBody>
      </p:sp>
      <p:sp>
        <p:nvSpPr>
          <p:cNvPr id="12" name="Google Shape;206;p25">
            <a:extLst>
              <a:ext uri="{FF2B5EF4-FFF2-40B4-BE49-F238E27FC236}">
                <a16:creationId xmlns:a16="http://schemas.microsoft.com/office/drawing/2014/main" id="{315509C6-A602-4C47-8F66-CCDCDAFE4376}"/>
              </a:ext>
            </a:extLst>
          </p:cNvPr>
          <p:cNvSpPr/>
          <p:nvPr/>
        </p:nvSpPr>
        <p:spPr>
          <a:xfrm>
            <a:off x="3752765" y="2599837"/>
            <a:ext cx="174000" cy="174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Work Sans Regular"/>
              <a:ea typeface="Work Sans Regular"/>
              <a:cs typeface="Work Sans Regular"/>
              <a:sym typeface="Work Sans Regular"/>
            </a:endParaRPr>
          </a:p>
        </p:txBody>
      </p:sp>
      <p:sp>
        <p:nvSpPr>
          <p:cNvPr id="13" name="Google Shape;206;p25">
            <a:extLst>
              <a:ext uri="{FF2B5EF4-FFF2-40B4-BE49-F238E27FC236}">
                <a16:creationId xmlns:a16="http://schemas.microsoft.com/office/drawing/2014/main" id="{668C7B23-73E0-43E6-BB83-992B70488AC0}"/>
              </a:ext>
            </a:extLst>
          </p:cNvPr>
          <p:cNvSpPr/>
          <p:nvPr/>
        </p:nvSpPr>
        <p:spPr>
          <a:xfrm>
            <a:off x="3752765" y="3382649"/>
            <a:ext cx="174000" cy="174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Work Sans Regular"/>
              <a:ea typeface="Work Sans Regular"/>
              <a:cs typeface="Work Sans Regular"/>
              <a:sym typeface="Work Sans Regular"/>
            </a:endParaRPr>
          </a:p>
        </p:txBody>
      </p:sp>
      <p:sp>
        <p:nvSpPr>
          <p:cNvPr id="14" name="Google Shape;206;p25">
            <a:extLst>
              <a:ext uri="{FF2B5EF4-FFF2-40B4-BE49-F238E27FC236}">
                <a16:creationId xmlns:a16="http://schemas.microsoft.com/office/drawing/2014/main" id="{9E9155E1-0706-46BD-A1BB-F8B34577C9C9}"/>
              </a:ext>
            </a:extLst>
          </p:cNvPr>
          <p:cNvSpPr/>
          <p:nvPr/>
        </p:nvSpPr>
        <p:spPr>
          <a:xfrm>
            <a:off x="3752765" y="4146412"/>
            <a:ext cx="174000" cy="174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Work Sans Regular"/>
              <a:ea typeface="Work Sans Regular"/>
              <a:cs typeface="Work Sans Regular"/>
              <a:sym typeface="Work Sans Regular"/>
            </a:endParaRPr>
          </a:p>
        </p:txBody>
      </p:sp>
      <p:cxnSp>
        <p:nvCxnSpPr>
          <p:cNvPr id="16" name="Connecteur droit 15">
            <a:extLst>
              <a:ext uri="{FF2B5EF4-FFF2-40B4-BE49-F238E27FC236}">
                <a16:creationId xmlns:a16="http://schemas.microsoft.com/office/drawing/2014/main" id="{F5E048E8-3249-4020-89DC-C28A546A1D69}"/>
              </a:ext>
            </a:extLst>
          </p:cNvPr>
          <p:cNvCxnSpPr>
            <a:cxnSpLocks/>
          </p:cNvCxnSpPr>
          <p:nvPr/>
        </p:nvCxnSpPr>
        <p:spPr>
          <a:xfrm>
            <a:off x="1937260" y="2695423"/>
            <a:ext cx="864934" cy="0"/>
          </a:xfrm>
          <a:prstGeom prst="line">
            <a:avLst/>
          </a:prstGeom>
        </p:spPr>
        <p:style>
          <a:lnRef idx="3">
            <a:schemeClr val="dk1"/>
          </a:lnRef>
          <a:fillRef idx="0">
            <a:schemeClr val="dk1"/>
          </a:fillRef>
          <a:effectRef idx="2">
            <a:schemeClr val="dk1"/>
          </a:effectRef>
          <a:fontRef idx="minor">
            <a:schemeClr val="tx1"/>
          </a:fontRef>
        </p:style>
      </p:cxnSp>
      <p:cxnSp>
        <p:nvCxnSpPr>
          <p:cNvPr id="20" name="Connecteur droit 19">
            <a:extLst>
              <a:ext uri="{FF2B5EF4-FFF2-40B4-BE49-F238E27FC236}">
                <a16:creationId xmlns:a16="http://schemas.microsoft.com/office/drawing/2014/main" id="{EA54458F-DEBE-446D-9EC2-8BC8935C1CF5}"/>
              </a:ext>
            </a:extLst>
          </p:cNvPr>
          <p:cNvCxnSpPr>
            <a:cxnSpLocks/>
          </p:cNvCxnSpPr>
          <p:nvPr/>
        </p:nvCxnSpPr>
        <p:spPr>
          <a:xfrm>
            <a:off x="2802194" y="1284269"/>
            <a:ext cx="0" cy="2949143"/>
          </a:xfrm>
          <a:prstGeom prst="line">
            <a:avLst/>
          </a:prstGeom>
        </p:spPr>
        <p:style>
          <a:lnRef idx="3">
            <a:schemeClr val="dk1"/>
          </a:lnRef>
          <a:fillRef idx="0">
            <a:schemeClr val="dk1"/>
          </a:fillRef>
          <a:effectRef idx="2">
            <a:schemeClr val="dk1"/>
          </a:effectRef>
          <a:fontRef idx="minor">
            <a:schemeClr val="tx1"/>
          </a:fontRef>
        </p:style>
      </p:cxnSp>
      <p:cxnSp>
        <p:nvCxnSpPr>
          <p:cNvPr id="22" name="Connecteur droit 21">
            <a:extLst>
              <a:ext uri="{FF2B5EF4-FFF2-40B4-BE49-F238E27FC236}">
                <a16:creationId xmlns:a16="http://schemas.microsoft.com/office/drawing/2014/main" id="{4CF7D4E6-A62F-49B2-ABF7-FCDA5A610A1C}"/>
              </a:ext>
            </a:extLst>
          </p:cNvPr>
          <p:cNvCxnSpPr>
            <a:cxnSpLocks/>
            <a:stCxn id="206" idx="2"/>
          </p:cNvCxnSpPr>
          <p:nvPr/>
        </p:nvCxnSpPr>
        <p:spPr>
          <a:xfrm flipH="1">
            <a:off x="2802194" y="1287495"/>
            <a:ext cx="950571" cy="12166"/>
          </a:xfrm>
          <a:prstGeom prst="line">
            <a:avLst/>
          </a:prstGeom>
        </p:spPr>
        <p:style>
          <a:lnRef idx="3">
            <a:schemeClr val="dk1"/>
          </a:lnRef>
          <a:fillRef idx="0">
            <a:schemeClr val="dk1"/>
          </a:fillRef>
          <a:effectRef idx="2">
            <a:schemeClr val="dk1"/>
          </a:effectRef>
          <a:fontRef idx="minor">
            <a:schemeClr val="tx1"/>
          </a:fontRef>
        </p:style>
      </p:cxnSp>
      <p:cxnSp>
        <p:nvCxnSpPr>
          <p:cNvPr id="63" name="Connecteur droit 62">
            <a:extLst>
              <a:ext uri="{FF2B5EF4-FFF2-40B4-BE49-F238E27FC236}">
                <a16:creationId xmlns:a16="http://schemas.microsoft.com/office/drawing/2014/main" id="{0ABC1A4F-200B-4F4F-BE51-8C0CCBD99C86}"/>
              </a:ext>
            </a:extLst>
          </p:cNvPr>
          <p:cNvCxnSpPr>
            <a:cxnSpLocks/>
          </p:cNvCxnSpPr>
          <p:nvPr/>
        </p:nvCxnSpPr>
        <p:spPr>
          <a:xfrm flipH="1">
            <a:off x="2802194" y="1971141"/>
            <a:ext cx="971995" cy="19884"/>
          </a:xfrm>
          <a:prstGeom prst="line">
            <a:avLst/>
          </a:prstGeom>
        </p:spPr>
        <p:style>
          <a:lnRef idx="3">
            <a:schemeClr val="dk1"/>
          </a:lnRef>
          <a:fillRef idx="0">
            <a:schemeClr val="dk1"/>
          </a:fillRef>
          <a:effectRef idx="2">
            <a:schemeClr val="dk1"/>
          </a:effectRef>
          <a:fontRef idx="minor">
            <a:schemeClr val="tx1"/>
          </a:fontRef>
        </p:style>
      </p:cxnSp>
      <p:cxnSp>
        <p:nvCxnSpPr>
          <p:cNvPr id="64" name="Connecteur droit 63">
            <a:extLst>
              <a:ext uri="{FF2B5EF4-FFF2-40B4-BE49-F238E27FC236}">
                <a16:creationId xmlns:a16="http://schemas.microsoft.com/office/drawing/2014/main" id="{46DE6DEE-7DB7-4DB2-AAE8-6DC3DC6D3C04}"/>
              </a:ext>
            </a:extLst>
          </p:cNvPr>
          <p:cNvCxnSpPr>
            <a:cxnSpLocks/>
          </p:cNvCxnSpPr>
          <p:nvPr/>
        </p:nvCxnSpPr>
        <p:spPr>
          <a:xfrm flipH="1">
            <a:off x="2802194" y="2698653"/>
            <a:ext cx="980537" cy="6083"/>
          </a:xfrm>
          <a:prstGeom prst="line">
            <a:avLst/>
          </a:prstGeom>
        </p:spPr>
        <p:style>
          <a:lnRef idx="3">
            <a:schemeClr val="dk1"/>
          </a:lnRef>
          <a:fillRef idx="0">
            <a:schemeClr val="dk1"/>
          </a:fillRef>
          <a:effectRef idx="2">
            <a:schemeClr val="dk1"/>
          </a:effectRef>
          <a:fontRef idx="minor">
            <a:schemeClr val="tx1"/>
          </a:fontRef>
        </p:style>
      </p:cxnSp>
      <p:cxnSp>
        <p:nvCxnSpPr>
          <p:cNvPr id="65" name="Connecteur droit 64">
            <a:extLst>
              <a:ext uri="{FF2B5EF4-FFF2-40B4-BE49-F238E27FC236}">
                <a16:creationId xmlns:a16="http://schemas.microsoft.com/office/drawing/2014/main" id="{9F42EF13-340C-4DA1-B73C-E271E4B8360F}"/>
              </a:ext>
            </a:extLst>
          </p:cNvPr>
          <p:cNvCxnSpPr>
            <a:cxnSpLocks/>
          </p:cNvCxnSpPr>
          <p:nvPr/>
        </p:nvCxnSpPr>
        <p:spPr>
          <a:xfrm flipH="1">
            <a:off x="2802194" y="3456333"/>
            <a:ext cx="980538" cy="6719"/>
          </a:xfrm>
          <a:prstGeom prst="line">
            <a:avLst/>
          </a:prstGeom>
        </p:spPr>
        <p:style>
          <a:lnRef idx="3">
            <a:schemeClr val="dk1"/>
          </a:lnRef>
          <a:fillRef idx="0">
            <a:schemeClr val="dk1"/>
          </a:fillRef>
          <a:effectRef idx="2">
            <a:schemeClr val="dk1"/>
          </a:effectRef>
          <a:fontRef idx="minor">
            <a:schemeClr val="tx1"/>
          </a:fontRef>
        </p:style>
      </p:cxnSp>
      <p:cxnSp>
        <p:nvCxnSpPr>
          <p:cNvPr id="66" name="Connecteur droit 65">
            <a:extLst>
              <a:ext uri="{FF2B5EF4-FFF2-40B4-BE49-F238E27FC236}">
                <a16:creationId xmlns:a16="http://schemas.microsoft.com/office/drawing/2014/main" id="{BA31A9B5-BABD-4F1A-95C4-6B2AE55706F9}"/>
              </a:ext>
            </a:extLst>
          </p:cNvPr>
          <p:cNvCxnSpPr>
            <a:cxnSpLocks/>
          </p:cNvCxnSpPr>
          <p:nvPr/>
        </p:nvCxnSpPr>
        <p:spPr>
          <a:xfrm flipH="1">
            <a:off x="2802194" y="4233534"/>
            <a:ext cx="985924"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6"/>
                                        </p:tgtEl>
                                        <p:attrNameLst>
                                          <p:attrName>style.visibility</p:attrName>
                                        </p:attrNameLst>
                                      </p:cBhvr>
                                      <p:to>
                                        <p:strVal val="visible"/>
                                      </p:to>
                                    </p:set>
                                    <p:animEffect transition="in" filter="fade">
                                      <p:cBhvr>
                                        <p:cTn id="40" dur="500"/>
                                        <p:tgtEl>
                                          <p:spTgt spid="206"/>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p:bldP spid="206" grpId="0" animBg="1"/>
      <p:bldP spid="4" grpId="0"/>
      <p:bldP spid="5" grpId="0"/>
      <p:bldP spid="6" grpId="0"/>
      <p:bldP spid="7" grpId="0"/>
      <p:bldP spid="8" grpId="0"/>
      <p:bldP spid="9" grpId="0"/>
      <p:bldP spid="11" grpId="0" animBg="1"/>
      <p:bldP spid="12"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7"/>
          <p:cNvSpPr txBox="1">
            <a:spLocks noGrp="1"/>
          </p:cNvSpPr>
          <p:nvPr>
            <p:ph type="ctrTitle"/>
          </p:nvPr>
        </p:nvSpPr>
        <p:spPr>
          <a:xfrm>
            <a:off x="2332893" y="754235"/>
            <a:ext cx="6532098" cy="2954165"/>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 dirty="0"/>
            </a:br>
            <a:br>
              <a:rPr lang="en" dirty="0"/>
            </a:br>
            <a:br>
              <a:rPr lang="en" dirty="0"/>
            </a:br>
            <a:br>
              <a:rPr lang="en" dirty="0"/>
            </a:br>
            <a:r>
              <a:rPr lang="en" dirty="0"/>
              <a:t>3.</a:t>
            </a:r>
            <a:endParaRPr dirty="0"/>
          </a:p>
          <a:p>
            <a:r>
              <a:rPr kumimoji="1" lang="en-US" sz="4800" dirty="0">
                <a:latin typeface="Times New Roman" panose="02020603050405020304" pitchFamily="18" charset="0"/>
                <a:cs typeface="Times New Roman" panose="02020603050405020304" pitchFamily="18" charset="0"/>
                <a:sym typeface="Barlow"/>
              </a:rPr>
              <a:t>Requirements</a:t>
            </a:r>
            <a:r>
              <a:rPr lang="en-US" sz="4800" b="1" dirty="0">
                <a:solidFill>
                  <a:schemeClr val="accent2"/>
                </a:solidFill>
                <a:latin typeface="Barlow"/>
                <a:ea typeface="Barlow"/>
                <a:cs typeface="Barlow"/>
                <a:sym typeface="Barlow"/>
              </a:rPr>
              <a:t> </a:t>
            </a:r>
            <a:r>
              <a:rPr kumimoji="1" lang="en-US" sz="4800" dirty="0">
                <a:latin typeface="Times New Roman" panose="02020603050405020304" pitchFamily="18" charset="0"/>
                <a:cs typeface="Times New Roman" panose="02020603050405020304" pitchFamily="18" charset="0"/>
                <a:sym typeface="Barlow"/>
              </a:rPr>
              <a:t>specification</a:t>
            </a:r>
            <a:br>
              <a:rPr kumimoji="1" lang="en-US" altLang="ja-JP" sz="4800" dirty="0">
                <a:latin typeface="Times New Roman" panose="02020603050405020304" pitchFamily="18" charset="0"/>
                <a:cs typeface="Times New Roman" panose="02020603050405020304" pitchFamily="18" charset="0"/>
              </a:rPr>
            </a:br>
            <a:endParaRPr dirty="0"/>
          </a:p>
        </p:txBody>
      </p:sp>
      <p:sp>
        <p:nvSpPr>
          <p:cNvPr id="135" name="Google Shape;135;p17"/>
          <p:cNvSpPr txBox="1">
            <a:spLocks noGrp="1"/>
          </p:cNvSpPr>
          <p:nvPr>
            <p:ph type="subTitle" idx="1"/>
          </p:nvPr>
        </p:nvSpPr>
        <p:spPr>
          <a:xfrm>
            <a:off x="1180748" y="3820305"/>
            <a:ext cx="5646771" cy="595376"/>
          </a:xfrm>
          <a:prstGeom prst="rect">
            <a:avLst/>
          </a:prstGeom>
        </p:spPr>
        <p:txBody>
          <a:bodyPr spcFirstLastPara="1" wrap="square" lIns="0" tIns="0" rIns="0" bIns="0" anchor="t" anchorCtr="0">
            <a:noAutofit/>
          </a:bodyPr>
          <a:lstStyle/>
          <a:p>
            <a:pPr marL="0" indent="0"/>
            <a:r>
              <a:rPr lang="en-US" sz="2400" dirty="0">
                <a:sym typeface="Barlow"/>
              </a:rPr>
              <a:t>Functional and non-functional requirements.</a:t>
            </a:r>
          </a:p>
          <a:p>
            <a:pPr marL="0" indent="0"/>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36474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8" name="Google Shape;363;p39">
            <a:extLst>
              <a:ext uri="{FF2B5EF4-FFF2-40B4-BE49-F238E27FC236}">
                <a16:creationId xmlns:a16="http://schemas.microsoft.com/office/drawing/2014/main" id="{D2B3F97D-CA08-4846-90EF-0F6E9D45815D}"/>
              </a:ext>
            </a:extLst>
          </p:cNvPr>
          <p:cNvSpPr txBox="1">
            <a:spLocks/>
          </p:cNvSpPr>
          <p:nvPr/>
        </p:nvSpPr>
        <p:spPr>
          <a:xfrm>
            <a:off x="0" y="0"/>
            <a:ext cx="8373402" cy="6231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9pPr>
          </a:lstStyle>
          <a:p>
            <a:r>
              <a:rPr lang="en-US" sz="4000" dirty="0"/>
              <a:t>Ralph Kimball methodology</a:t>
            </a:r>
          </a:p>
        </p:txBody>
      </p:sp>
      <p:pic>
        <p:nvPicPr>
          <p:cNvPr id="3" name="Image 2">
            <a:extLst>
              <a:ext uri="{FF2B5EF4-FFF2-40B4-BE49-F238E27FC236}">
                <a16:creationId xmlns:a16="http://schemas.microsoft.com/office/drawing/2014/main" id="{134C77EC-4761-4819-8680-ECB8FA77E00E}"/>
              </a:ext>
            </a:extLst>
          </p:cNvPr>
          <p:cNvPicPr>
            <a:picLocks noChangeAspect="1"/>
          </p:cNvPicPr>
          <p:nvPr/>
        </p:nvPicPr>
        <p:blipFill>
          <a:blip r:embed="rId3"/>
          <a:stretch>
            <a:fillRect/>
          </a:stretch>
        </p:blipFill>
        <p:spPr>
          <a:xfrm>
            <a:off x="0" y="846189"/>
            <a:ext cx="6887497" cy="4183011"/>
          </a:xfrm>
          <a:prstGeom prst="rect">
            <a:avLst/>
          </a:prstGeom>
        </p:spPr>
      </p:pic>
    </p:spTree>
    <p:extLst>
      <p:ext uri="{BB962C8B-B14F-4D97-AF65-F5344CB8AC3E}">
        <p14:creationId xmlns:p14="http://schemas.microsoft.com/office/powerpoint/2010/main" val="230675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txBox="1">
            <a:spLocks noGrp="1"/>
          </p:cNvSpPr>
          <p:nvPr>
            <p:ph type="title"/>
          </p:nvPr>
        </p:nvSpPr>
        <p:spPr>
          <a:xfrm>
            <a:off x="3255263" y="202011"/>
            <a:ext cx="2950465" cy="62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Key Actors</a:t>
            </a:r>
            <a:endParaRPr dirty="0"/>
          </a:p>
        </p:txBody>
      </p:sp>
      <p:sp>
        <p:nvSpPr>
          <p:cNvPr id="232" name="Google Shape;232;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4" name="Ellipse 3">
            <a:extLst>
              <a:ext uri="{FF2B5EF4-FFF2-40B4-BE49-F238E27FC236}">
                <a16:creationId xmlns:a16="http://schemas.microsoft.com/office/drawing/2014/main" id="{EBD7BC54-FDD0-4233-996E-D75844B6C524}"/>
              </a:ext>
            </a:extLst>
          </p:cNvPr>
          <p:cNvSpPr/>
          <p:nvPr/>
        </p:nvSpPr>
        <p:spPr>
          <a:xfrm>
            <a:off x="2950465" y="1109651"/>
            <a:ext cx="487680" cy="390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1</a:t>
            </a:r>
            <a:endParaRPr lang="en-US" b="1" dirty="0"/>
          </a:p>
        </p:txBody>
      </p:sp>
      <p:sp>
        <p:nvSpPr>
          <p:cNvPr id="5" name="Ellipse 4">
            <a:extLst>
              <a:ext uri="{FF2B5EF4-FFF2-40B4-BE49-F238E27FC236}">
                <a16:creationId xmlns:a16="http://schemas.microsoft.com/office/drawing/2014/main" id="{769305E1-9F4B-4BBC-8996-4D755575C51C}"/>
              </a:ext>
            </a:extLst>
          </p:cNvPr>
          <p:cNvSpPr/>
          <p:nvPr/>
        </p:nvSpPr>
        <p:spPr>
          <a:xfrm>
            <a:off x="5961888" y="1164470"/>
            <a:ext cx="487680" cy="390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2</a:t>
            </a:r>
          </a:p>
        </p:txBody>
      </p:sp>
      <p:sp>
        <p:nvSpPr>
          <p:cNvPr id="6" name="Rectangle : coins arrondis 5">
            <a:extLst>
              <a:ext uri="{FF2B5EF4-FFF2-40B4-BE49-F238E27FC236}">
                <a16:creationId xmlns:a16="http://schemas.microsoft.com/office/drawing/2014/main" id="{6C28316E-BB4B-4506-A659-A4ED53A74749}"/>
              </a:ext>
            </a:extLst>
          </p:cNvPr>
          <p:cNvSpPr/>
          <p:nvPr/>
        </p:nvSpPr>
        <p:spPr>
          <a:xfrm>
            <a:off x="2279904" y="3755136"/>
            <a:ext cx="2292096" cy="451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t>The decision maker</a:t>
            </a:r>
          </a:p>
        </p:txBody>
      </p:sp>
      <p:sp>
        <p:nvSpPr>
          <p:cNvPr id="7" name="Rectangle : coins arrondis 6">
            <a:extLst>
              <a:ext uri="{FF2B5EF4-FFF2-40B4-BE49-F238E27FC236}">
                <a16:creationId xmlns:a16="http://schemas.microsoft.com/office/drawing/2014/main" id="{10960A94-09F6-4A94-9EA1-CA56D3B6DEF8}"/>
              </a:ext>
            </a:extLst>
          </p:cNvPr>
          <p:cNvSpPr/>
          <p:nvPr/>
        </p:nvSpPr>
        <p:spPr>
          <a:xfrm>
            <a:off x="5151120" y="3755136"/>
            <a:ext cx="2292096" cy="451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t>The administrator</a:t>
            </a:r>
          </a:p>
        </p:txBody>
      </p:sp>
      <p:pic>
        <p:nvPicPr>
          <p:cNvPr id="13" name="Image 12">
            <a:extLst>
              <a:ext uri="{FF2B5EF4-FFF2-40B4-BE49-F238E27FC236}">
                <a16:creationId xmlns:a16="http://schemas.microsoft.com/office/drawing/2014/main" id="{0CF6B2BC-B206-43B8-8388-4BDA61BAF665}"/>
              </a:ext>
            </a:extLst>
          </p:cNvPr>
          <p:cNvPicPr>
            <a:picLocks noChangeAspect="1"/>
          </p:cNvPicPr>
          <p:nvPr/>
        </p:nvPicPr>
        <p:blipFill>
          <a:blip r:embed="rId3"/>
          <a:stretch>
            <a:fillRect/>
          </a:stretch>
        </p:blipFill>
        <p:spPr>
          <a:xfrm>
            <a:off x="2279905" y="1727723"/>
            <a:ext cx="2084832" cy="1688054"/>
          </a:xfrm>
          <a:prstGeom prst="rect">
            <a:avLst/>
          </a:prstGeom>
        </p:spPr>
      </p:pic>
      <p:pic>
        <p:nvPicPr>
          <p:cNvPr id="15" name="Image 14">
            <a:extLst>
              <a:ext uri="{FF2B5EF4-FFF2-40B4-BE49-F238E27FC236}">
                <a16:creationId xmlns:a16="http://schemas.microsoft.com/office/drawing/2014/main" id="{B7B91FB1-6E56-46E1-A31B-2371C8349F0E}"/>
              </a:ext>
            </a:extLst>
          </p:cNvPr>
          <p:cNvPicPr>
            <a:picLocks noChangeAspect="1"/>
          </p:cNvPicPr>
          <p:nvPr/>
        </p:nvPicPr>
        <p:blipFill>
          <a:blip r:embed="rId4"/>
          <a:stretch>
            <a:fillRect/>
          </a:stretch>
        </p:blipFill>
        <p:spPr>
          <a:xfrm>
            <a:off x="5254752" y="1727723"/>
            <a:ext cx="2084832" cy="16880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4" grpId="0" animBg="1"/>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921385" y="1795654"/>
            <a:ext cx="6711900" cy="119138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will talk to you if you are willing to listen</a:t>
            </a:r>
            <a:r>
              <a:rPr lang="en" dirty="0"/>
              <a:t> .</a:t>
            </a:r>
            <a:r>
              <a:rPr lang="en-US" dirty="0"/>
              <a:t>”</a:t>
            </a:r>
            <a:endParaRPr dirty="0"/>
          </a:p>
        </p:txBody>
      </p:sp>
      <p:sp>
        <p:nvSpPr>
          <p:cNvPr id="121" name="Google Shape;121;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13" name="Google Shape;117;p15">
            <a:extLst>
              <a:ext uri="{FF2B5EF4-FFF2-40B4-BE49-F238E27FC236}">
                <a16:creationId xmlns:a16="http://schemas.microsoft.com/office/drawing/2014/main" id="{A9E3EB84-A482-4FA4-BE0A-5741880F4C79}"/>
              </a:ext>
            </a:extLst>
          </p:cNvPr>
          <p:cNvSpPr txBox="1">
            <a:spLocks/>
          </p:cNvSpPr>
          <p:nvPr/>
        </p:nvSpPr>
        <p:spPr>
          <a:xfrm>
            <a:off x="4826000" y="3688080"/>
            <a:ext cx="2479040" cy="51313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9pPr>
          </a:lstStyle>
          <a:p>
            <a:pPr algn="l" fontAlgn="base"/>
            <a:r>
              <a:rPr lang="en-US" sz="3200" b="1" i="0" dirty="0">
                <a:effectLst/>
                <a:latin typeface="-apple-system"/>
              </a:rPr>
              <a:t>Jim Bergeson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wipe(down)">
                                      <p:cBhvr>
                                        <p:cTn id="7" dur="580">
                                          <p:stCondLst>
                                            <p:cond delay="0"/>
                                          </p:stCondLst>
                                        </p:cTn>
                                        <p:tgtEl>
                                          <p:spTgt spid="117"/>
                                        </p:tgtEl>
                                      </p:cBhvr>
                                    </p:animEffect>
                                    <p:anim calcmode="lin" valueType="num">
                                      <p:cBhvr>
                                        <p:cTn id="8" dur="1822" tmFilter="0,0; 0.14,0.36; 0.43,0.73; 0.71,0.91; 1.0,1.0">
                                          <p:stCondLst>
                                            <p:cond delay="0"/>
                                          </p:stCondLst>
                                        </p:cTn>
                                        <p:tgtEl>
                                          <p:spTgt spid="11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7"/>
                                        </p:tgtEl>
                                        <p:attrNameLst>
                                          <p:attrName>ppt_y</p:attrName>
                                        </p:attrNameLst>
                                      </p:cBhvr>
                                      <p:tavLst>
                                        <p:tav tm="0" fmla="#ppt_y-sin(pi*$)/81">
                                          <p:val>
                                            <p:fltVal val="0"/>
                                          </p:val>
                                        </p:tav>
                                        <p:tav tm="100000">
                                          <p:val>
                                            <p:fltVal val="1"/>
                                          </p:val>
                                        </p:tav>
                                      </p:tavLst>
                                    </p:anim>
                                    <p:animScale>
                                      <p:cBhvr>
                                        <p:cTn id="13" dur="26">
                                          <p:stCondLst>
                                            <p:cond delay="650"/>
                                          </p:stCondLst>
                                        </p:cTn>
                                        <p:tgtEl>
                                          <p:spTgt spid="117"/>
                                        </p:tgtEl>
                                      </p:cBhvr>
                                      <p:to x="100000" y="60000"/>
                                    </p:animScale>
                                    <p:animScale>
                                      <p:cBhvr>
                                        <p:cTn id="14" dur="166" decel="50000">
                                          <p:stCondLst>
                                            <p:cond delay="676"/>
                                          </p:stCondLst>
                                        </p:cTn>
                                        <p:tgtEl>
                                          <p:spTgt spid="117"/>
                                        </p:tgtEl>
                                      </p:cBhvr>
                                      <p:to x="100000" y="100000"/>
                                    </p:animScale>
                                    <p:animScale>
                                      <p:cBhvr>
                                        <p:cTn id="15" dur="26">
                                          <p:stCondLst>
                                            <p:cond delay="1312"/>
                                          </p:stCondLst>
                                        </p:cTn>
                                        <p:tgtEl>
                                          <p:spTgt spid="117"/>
                                        </p:tgtEl>
                                      </p:cBhvr>
                                      <p:to x="100000" y="80000"/>
                                    </p:animScale>
                                    <p:animScale>
                                      <p:cBhvr>
                                        <p:cTn id="16" dur="166" decel="50000">
                                          <p:stCondLst>
                                            <p:cond delay="1338"/>
                                          </p:stCondLst>
                                        </p:cTn>
                                        <p:tgtEl>
                                          <p:spTgt spid="117"/>
                                        </p:tgtEl>
                                      </p:cBhvr>
                                      <p:to x="100000" y="100000"/>
                                    </p:animScale>
                                    <p:animScale>
                                      <p:cBhvr>
                                        <p:cTn id="17" dur="26">
                                          <p:stCondLst>
                                            <p:cond delay="1642"/>
                                          </p:stCondLst>
                                        </p:cTn>
                                        <p:tgtEl>
                                          <p:spTgt spid="117"/>
                                        </p:tgtEl>
                                      </p:cBhvr>
                                      <p:to x="100000" y="90000"/>
                                    </p:animScale>
                                    <p:animScale>
                                      <p:cBhvr>
                                        <p:cTn id="18" dur="166" decel="50000">
                                          <p:stCondLst>
                                            <p:cond delay="1668"/>
                                          </p:stCondLst>
                                        </p:cTn>
                                        <p:tgtEl>
                                          <p:spTgt spid="117"/>
                                        </p:tgtEl>
                                      </p:cBhvr>
                                      <p:to x="100000" y="100000"/>
                                    </p:animScale>
                                    <p:animScale>
                                      <p:cBhvr>
                                        <p:cTn id="19" dur="26">
                                          <p:stCondLst>
                                            <p:cond delay="1808"/>
                                          </p:stCondLst>
                                        </p:cTn>
                                        <p:tgtEl>
                                          <p:spTgt spid="117"/>
                                        </p:tgtEl>
                                      </p:cBhvr>
                                      <p:to x="100000" y="95000"/>
                                    </p:animScale>
                                    <p:animScale>
                                      <p:cBhvr>
                                        <p:cTn id="20" dur="166" decel="50000">
                                          <p:stCondLst>
                                            <p:cond delay="1834"/>
                                          </p:stCondLst>
                                        </p:cTn>
                                        <p:tgtEl>
                                          <p:spTgt spid="11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8"/>
          <p:cNvSpPr/>
          <p:nvPr/>
        </p:nvSpPr>
        <p:spPr>
          <a:xfrm>
            <a:off x="2151889" y="3480724"/>
            <a:ext cx="3462528" cy="1016035"/>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rgbClr val="000000"/>
                </a:solidFill>
                <a:effectLst/>
                <a:latin typeface="Times New Roman" panose="02020603050405020304" pitchFamily="18" charset="0"/>
                <a:ea typeface="Times New Roman" panose="02020603050405020304" pitchFamily="18" charset="0"/>
              </a:rPr>
              <a:t>     Do a “What IF” analysis</a:t>
            </a:r>
            <a:endParaRPr sz="1800" dirty="0">
              <a:solidFill>
                <a:srgbClr val="000000"/>
              </a:solidFill>
              <a:latin typeface="Calibri"/>
              <a:ea typeface="Calibri"/>
              <a:cs typeface="Calibri"/>
              <a:sym typeface="Calibri"/>
            </a:endParaRPr>
          </a:p>
        </p:txBody>
      </p:sp>
      <p:sp>
        <p:nvSpPr>
          <p:cNvPr id="254" name="Google Shape;254;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2" name="Rectangle : coins arrondis 1">
            <a:extLst>
              <a:ext uri="{FF2B5EF4-FFF2-40B4-BE49-F238E27FC236}">
                <a16:creationId xmlns:a16="http://schemas.microsoft.com/office/drawing/2014/main" id="{5E99155C-85F8-4B62-81B1-5EA8A6100B30}"/>
              </a:ext>
            </a:extLst>
          </p:cNvPr>
          <p:cNvSpPr/>
          <p:nvPr/>
        </p:nvSpPr>
        <p:spPr>
          <a:xfrm>
            <a:off x="0" y="929206"/>
            <a:ext cx="2292096" cy="451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t>The decision maker</a:t>
            </a:r>
          </a:p>
        </p:txBody>
      </p:sp>
      <p:sp>
        <p:nvSpPr>
          <p:cNvPr id="5" name="Google Shape;251;p28">
            <a:extLst>
              <a:ext uri="{FF2B5EF4-FFF2-40B4-BE49-F238E27FC236}">
                <a16:creationId xmlns:a16="http://schemas.microsoft.com/office/drawing/2014/main" id="{6283B895-3760-493E-82F5-2E97A841F11B}"/>
              </a:ext>
            </a:extLst>
          </p:cNvPr>
          <p:cNvSpPr/>
          <p:nvPr/>
        </p:nvSpPr>
        <p:spPr>
          <a:xfrm>
            <a:off x="1243583" y="2170793"/>
            <a:ext cx="3480816" cy="1016035"/>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rgbClr val="000000"/>
                </a:solidFill>
                <a:effectLst/>
                <a:latin typeface="Times New Roman" panose="02020603050405020304" pitchFamily="18" charset="0"/>
                <a:ea typeface="Times New Roman" panose="02020603050405020304" pitchFamily="18" charset="0"/>
              </a:rPr>
              <a:t>  Take decisions based on the  existing</a:t>
            </a:r>
            <a:endParaRPr lang="en-US" sz="1800" dirty="0">
              <a:solidFill>
                <a:srgbClr val="000000"/>
              </a:solidFill>
              <a:latin typeface="Calibri"/>
              <a:ea typeface="Calibri"/>
              <a:cs typeface="Calibri"/>
              <a:sym typeface="Calibri"/>
            </a:endParaRPr>
          </a:p>
        </p:txBody>
      </p:sp>
      <p:sp>
        <p:nvSpPr>
          <p:cNvPr id="7" name="Google Shape;251;p28">
            <a:extLst>
              <a:ext uri="{FF2B5EF4-FFF2-40B4-BE49-F238E27FC236}">
                <a16:creationId xmlns:a16="http://schemas.microsoft.com/office/drawing/2014/main" id="{C9530BBA-8E24-4325-808D-35726B8394AD}"/>
              </a:ext>
            </a:extLst>
          </p:cNvPr>
          <p:cNvSpPr/>
          <p:nvPr/>
        </p:nvSpPr>
        <p:spPr>
          <a:xfrm>
            <a:off x="5292406" y="2170792"/>
            <a:ext cx="3462528" cy="1016035"/>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rgbClr val="000000"/>
                </a:solidFill>
                <a:effectLst/>
                <a:latin typeface="Times New Roman" panose="02020603050405020304" pitchFamily="18" charset="0"/>
                <a:ea typeface="Times New Roman" panose="02020603050405020304" pitchFamily="18" charset="0"/>
              </a:rPr>
              <a:t>       Supervise the store</a:t>
            </a:r>
            <a:endParaRPr lang="en-US" sz="1800" dirty="0">
              <a:solidFill>
                <a:srgbClr val="000000"/>
              </a:solidFill>
              <a:latin typeface="Calibri"/>
              <a:ea typeface="Calibri"/>
              <a:cs typeface="Calibri"/>
              <a:sym typeface="Calibri"/>
            </a:endParaRPr>
          </a:p>
        </p:txBody>
      </p:sp>
      <p:sp>
        <p:nvSpPr>
          <p:cNvPr id="16" name="Google Shape;230;p26">
            <a:extLst>
              <a:ext uri="{FF2B5EF4-FFF2-40B4-BE49-F238E27FC236}">
                <a16:creationId xmlns:a16="http://schemas.microsoft.com/office/drawing/2014/main" id="{8A23E9AD-6C38-44F3-A629-7DDDB15D12E7}"/>
              </a:ext>
            </a:extLst>
          </p:cNvPr>
          <p:cNvSpPr txBox="1">
            <a:spLocks/>
          </p:cNvSpPr>
          <p:nvPr/>
        </p:nvSpPr>
        <p:spPr>
          <a:xfrm>
            <a:off x="0" y="0"/>
            <a:ext cx="3913632" cy="536448"/>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ym typeface="Barlow"/>
              </a:rPr>
              <a:t>Functional requirements</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1"/>
                                        </p:tgtEl>
                                        <p:attrNameLst>
                                          <p:attrName>style.visibility</p:attrName>
                                        </p:attrNameLst>
                                      </p:cBhvr>
                                      <p:to>
                                        <p:strVal val="visible"/>
                                      </p:to>
                                    </p:set>
                                    <p:animEffect transition="in" filter="fade">
                                      <p:cBhvr>
                                        <p:cTn id="18" dur="500"/>
                                        <p:tgtEl>
                                          <p:spTgt spid="2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animBg="1"/>
      <p:bldP spid="2" grpId="0" animBg="1"/>
      <p:bldP spid="5" grpId="0" animBg="1"/>
      <p:bldP spid="7" grpId="0"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8"/>
          <p:cNvSpPr/>
          <p:nvPr/>
        </p:nvSpPr>
        <p:spPr>
          <a:xfrm>
            <a:off x="615697" y="1278577"/>
            <a:ext cx="3462528" cy="1016035"/>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dirty="0">
                <a:solidFill>
                  <a:srgbClr val="000000"/>
                </a:solidFill>
                <a:effectLst/>
                <a:latin typeface="+mj-lt"/>
                <a:ea typeface="Times New Roman" panose="02020603050405020304" pitchFamily="18" charset="0"/>
              </a:rPr>
              <a:t>      </a:t>
            </a:r>
            <a:r>
              <a:rPr lang="en-US" sz="1800" b="1" dirty="0">
                <a:solidFill>
                  <a:srgbClr val="000000"/>
                </a:solidFill>
                <a:effectLst/>
                <a:latin typeface="+mj-lt"/>
                <a:ea typeface="Times New Roman" panose="02020603050405020304" pitchFamily="18" charset="0"/>
              </a:rPr>
              <a:t>Data</a:t>
            </a:r>
            <a:r>
              <a:rPr lang="en-US" sz="1800" dirty="0">
                <a:solidFill>
                  <a:srgbClr val="000000"/>
                </a:solidFill>
                <a:effectLst/>
                <a:latin typeface="+mj-lt"/>
                <a:ea typeface="Times New Roman" panose="02020603050405020304" pitchFamily="18" charset="0"/>
              </a:rPr>
              <a:t> </a:t>
            </a:r>
            <a:r>
              <a:rPr lang="en-US" sz="1800" b="1" dirty="0">
                <a:solidFill>
                  <a:srgbClr val="000000"/>
                </a:solidFill>
                <a:effectLst/>
                <a:latin typeface="+mj-lt"/>
                <a:ea typeface="Times New Roman" panose="02020603050405020304" pitchFamily="18" charset="0"/>
              </a:rPr>
              <a:t>integration</a:t>
            </a:r>
            <a:endParaRPr sz="1800" b="1" dirty="0">
              <a:solidFill>
                <a:srgbClr val="000000"/>
              </a:solidFill>
              <a:latin typeface="+mj-lt"/>
              <a:ea typeface="Calibri"/>
              <a:cs typeface="Calibri"/>
              <a:sym typeface="Calibri"/>
            </a:endParaRPr>
          </a:p>
        </p:txBody>
      </p:sp>
      <p:sp>
        <p:nvSpPr>
          <p:cNvPr id="254" name="Google Shape;254;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latin typeface="+mj-lt"/>
              </a:rPr>
              <a:t>21</a:t>
            </a:fld>
            <a:endParaRPr>
              <a:latin typeface="+mj-lt"/>
            </a:endParaRPr>
          </a:p>
        </p:txBody>
      </p:sp>
      <p:sp>
        <p:nvSpPr>
          <p:cNvPr id="2" name="Rectangle : coins arrondis 1">
            <a:extLst>
              <a:ext uri="{FF2B5EF4-FFF2-40B4-BE49-F238E27FC236}">
                <a16:creationId xmlns:a16="http://schemas.microsoft.com/office/drawing/2014/main" id="{5E99155C-85F8-4B62-81B1-5EA8A6100B30}"/>
              </a:ext>
            </a:extLst>
          </p:cNvPr>
          <p:cNvSpPr/>
          <p:nvPr/>
        </p:nvSpPr>
        <p:spPr>
          <a:xfrm>
            <a:off x="0" y="643735"/>
            <a:ext cx="2292096" cy="451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latin typeface="+mj-lt"/>
              </a:rPr>
              <a:t>The Administrator</a:t>
            </a:r>
          </a:p>
        </p:txBody>
      </p:sp>
      <p:sp>
        <p:nvSpPr>
          <p:cNvPr id="5" name="Google Shape;251;p28">
            <a:extLst>
              <a:ext uri="{FF2B5EF4-FFF2-40B4-BE49-F238E27FC236}">
                <a16:creationId xmlns:a16="http://schemas.microsoft.com/office/drawing/2014/main" id="{6283B895-3760-493E-82F5-2E97A841F11B}"/>
              </a:ext>
            </a:extLst>
          </p:cNvPr>
          <p:cNvSpPr/>
          <p:nvPr/>
        </p:nvSpPr>
        <p:spPr>
          <a:xfrm>
            <a:off x="4821936" y="2649866"/>
            <a:ext cx="3462528" cy="528749"/>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FR" sz="1800" dirty="0">
                <a:solidFill>
                  <a:srgbClr val="000000"/>
                </a:solidFill>
                <a:latin typeface="+mj-lt"/>
                <a:ea typeface="Calibri"/>
                <a:cs typeface="Calibri"/>
                <a:sym typeface="Calibri"/>
              </a:rPr>
              <a:t>             </a:t>
            </a:r>
            <a:r>
              <a:rPr lang="en-US" sz="1800" b="1" dirty="0">
                <a:solidFill>
                  <a:srgbClr val="000000"/>
                </a:solidFill>
                <a:effectLst/>
                <a:latin typeface="+mj-lt"/>
                <a:ea typeface="Times New Roman" panose="02020603050405020304" pitchFamily="18" charset="0"/>
              </a:rPr>
              <a:t>Turnover tracking</a:t>
            </a:r>
            <a:endParaRPr sz="1800" dirty="0">
              <a:solidFill>
                <a:srgbClr val="000000"/>
              </a:solidFill>
              <a:latin typeface="+mj-lt"/>
              <a:ea typeface="Calibri"/>
              <a:cs typeface="Calibri"/>
              <a:sym typeface="Calibri"/>
            </a:endParaRPr>
          </a:p>
        </p:txBody>
      </p:sp>
      <p:sp>
        <p:nvSpPr>
          <p:cNvPr id="7" name="Google Shape;251;p28">
            <a:extLst>
              <a:ext uri="{FF2B5EF4-FFF2-40B4-BE49-F238E27FC236}">
                <a16:creationId xmlns:a16="http://schemas.microsoft.com/office/drawing/2014/main" id="{C9530BBA-8E24-4325-808D-35726B8394AD}"/>
              </a:ext>
            </a:extLst>
          </p:cNvPr>
          <p:cNvSpPr/>
          <p:nvPr/>
        </p:nvSpPr>
        <p:spPr>
          <a:xfrm>
            <a:off x="4821936" y="1964886"/>
            <a:ext cx="3462528" cy="528748"/>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FR" sz="1800" dirty="0">
                <a:solidFill>
                  <a:srgbClr val="000000"/>
                </a:solidFill>
                <a:latin typeface="+mj-lt"/>
                <a:ea typeface="Calibri"/>
                <a:cs typeface="Calibri"/>
                <a:sym typeface="Calibri"/>
              </a:rPr>
              <a:t>             </a:t>
            </a:r>
            <a:r>
              <a:rPr lang="en-US" sz="1800" b="1" dirty="0">
                <a:solidFill>
                  <a:srgbClr val="000000"/>
                </a:solidFill>
                <a:effectLst/>
                <a:latin typeface="+mj-lt"/>
                <a:ea typeface="Times New Roman" panose="02020603050405020304" pitchFamily="18" charset="0"/>
              </a:rPr>
              <a:t>Deposit tracking</a:t>
            </a:r>
            <a:endParaRPr sz="1800" dirty="0">
              <a:solidFill>
                <a:srgbClr val="000000"/>
              </a:solidFill>
              <a:latin typeface="+mj-lt"/>
              <a:ea typeface="Calibri"/>
              <a:cs typeface="Calibri"/>
              <a:sym typeface="Calibri"/>
            </a:endParaRPr>
          </a:p>
        </p:txBody>
      </p:sp>
      <p:sp>
        <p:nvSpPr>
          <p:cNvPr id="4" name="Google Shape;251;p28">
            <a:extLst>
              <a:ext uri="{FF2B5EF4-FFF2-40B4-BE49-F238E27FC236}">
                <a16:creationId xmlns:a16="http://schemas.microsoft.com/office/drawing/2014/main" id="{946C1DF0-9EF3-48A0-9BC7-4EA26B2C7363}"/>
              </a:ext>
            </a:extLst>
          </p:cNvPr>
          <p:cNvSpPr/>
          <p:nvPr/>
        </p:nvSpPr>
        <p:spPr>
          <a:xfrm>
            <a:off x="601508" y="2528929"/>
            <a:ext cx="3462528" cy="1016035"/>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dirty="0">
                <a:solidFill>
                  <a:srgbClr val="000000"/>
                </a:solidFill>
                <a:effectLst/>
                <a:latin typeface="+mj-lt"/>
                <a:ea typeface="Times New Roman" panose="02020603050405020304" pitchFamily="18" charset="0"/>
              </a:rPr>
              <a:t>         </a:t>
            </a:r>
            <a:r>
              <a:rPr lang="en-US" sz="1800" b="1" dirty="0">
                <a:solidFill>
                  <a:srgbClr val="000000"/>
                </a:solidFill>
                <a:effectLst/>
                <a:latin typeface="+mj-lt"/>
                <a:ea typeface="Times New Roman" panose="02020603050405020304" pitchFamily="18" charset="0"/>
              </a:rPr>
              <a:t>Creation</a:t>
            </a:r>
            <a:r>
              <a:rPr lang="en-US" sz="1800" dirty="0">
                <a:solidFill>
                  <a:srgbClr val="000000"/>
                </a:solidFill>
                <a:effectLst/>
                <a:latin typeface="+mj-lt"/>
                <a:ea typeface="Times New Roman" panose="02020603050405020304" pitchFamily="18" charset="0"/>
              </a:rPr>
              <a:t> </a:t>
            </a:r>
            <a:r>
              <a:rPr lang="en-US" sz="1800" b="1" dirty="0">
                <a:solidFill>
                  <a:srgbClr val="000000"/>
                </a:solidFill>
                <a:effectLst/>
                <a:latin typeface="+mj-lt"/>
                <a:ea typeface="Times New Roman" panose="02020603050405020304" pitchFamily="18" charset="0"/>
              </a:rPr>
              <a:t>of </a:t>
            </a:r>
            <a:r>
              <a:rPr lang="en-US" sz="1800" b="1" dirty="0">
                <a:latin typeface="+mj-lt"/>
                <a:ea typeface="Times New Roman" panose="02020603050405020304" pitchFamily="18" charset="0"/>
              </a:rPr>
              <a:t>dashboards</a:t>
            </a:r>
            <a:endParaRPr sz="1800" b="1" dirty="0">
              <a:latin typeface="+mj-lt"/>
              <a:ea typeface="Times New Roman" panose="02020603050405020304" pitchFamily="18" charset="0"/>
              <a:sym typeface="Calibri"/>
            </a:endParaRPr>
          </a:p>
        </p:txBody>
      </p:sp>
      <p:sp>
        <p:nvSpPr>
          <p:cNvPr id="12" name="Google Shape;251;p28">
            <a:extLst>
              <a:ext uri="{FF2B5EF4-FFF2-40B4-BE49-F238E27FC236}">
                <a16:creationId xmlns:a16="http://schemas.microsoft.com/office/drawing/2014/main" id="{5F211FF0-3C90-4F99-B6F5-4CC1DAB45B42}"/>
              </a:ext>
            </a:extLst>
          </p:cNvPr>
          <p:cNvSpPr/>
          <p:nvPr/>
        </p:nvSpPr>
        <p:spPr>
          <a:xfrm>
            <a:off x="4821936" y="3302114"/>
            <a:ext cx="3462528" cy="528749"/>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FR" sz="1800" dirty="0">
                <a:solidFill>
                  <a:srgbClr val="000000"/>
                </a:solidFill>
                <a:latin typeface="+mj-lt"/>
                <a:ea typeface="Calibri"/>
                <a:cs typeface="Calibri"/>
                <a:sym typeface="Calibri"/>
              </a:rPr>
              <a:t>              </a:t>
            </a:r>
            <a:r>
              <a:rPr lang="en-US" sz="1800" b="1" dirty="0">
                <a:solidFill>
                  <a:srgbClr val="000000"/>
                </a:solidFill>
                <a:effectLst/>
                <a:latin typeface="+mj-lt"/>
                <a:ea typeface="Times New Roman" panose="02020603050405020304" pitchFamily="18" charset="0"/>
              </a:rPr>
              <a:t>Product tracking</a:t>
            </a:r>
            <a:endParaRPr sz="1800" dirty="0">
              <a:solidFill>
                <a:srgbClr val="000000"/>
              </a:solidFill>
              <a:latin typeface="+mj-lt"/>
              <a:ea typeface="Calibri"/>
              <a:cs typeface="Calibri"/>
              <a:sym typeface="Calibri"/>
            </a:endParaRPr>
          </a:p>
        </p:txBody>
      </p:sp>
      <p:sp>
        <p:nvSpPr>
          <p:cNvPr id="13" name="Google Shape;251;p28">
            <a:extLst>
              <a:ext uri="{FF2B5EF4-FFF2-40B4-BE49-F238E27FC236}">
                <a16:creationId xmlns:a16="http://schemas.microsoft.com/office/drawing/2014/main" id="{5CF3283F-70EE-4970-BA40-E1D726DB1781}"/>
              </a:ext>
            </a:extLst>
          </p:cNvPr>
          <p:cNvSpPr/>
          <p:nvPr/>
        </p:nvSpPr>
        <p:spPr>
          <a:xfrm>
            <a:off x="4821936" y="3962454"/>
            <a:ext cx="3462528" cy="528749"/>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FR" sz="1800" dirty="0">
                <a:solidFill>
                  <a:srgbClr val="000000"/>
                </a:solidFill>
                <a:latin typeface="+mj-lt"/>
                <a:ea typeface="Calibri"/>
                <a:cs typeface="Calibri"/>
                <a:sym typeface="Calibri"/>
              </a:rPr>
              <a:t>               </a:t>
            </a:r>
            <a:r>
              <a:rPr lang="en-US" sz="1800" b="1" dirty="0">
                <a:solidFill>
                  <a:srgbClr val="000000"/>
                </a:solidFill>
                <a:effectLst/>
                <a:latin typeface="+mj-lt"/>
                <a:ea typeface="Times New Roman" panose="02020603050405020304" pitchFamily="18" charset="0"/>
              </a:rPr>
              <a:t>Ads tracking</a:t>
            </a:r>
            <a:endParaRPr sz="1800" dirty="0">
              <a:solidFill>
                <a:srgbClr val="000000"/>
              </a:solidFill>
              <a:latin typeface="+mj-lt"/>
              <a:ea typeface="Calibri"/>
              <a:cs typeface="Calibri"/>
              <a:sym typeface="Calibri"/>
            </a:endParaRPr>
          </a:p>
        </p:txBody>
      </p:sp>
      <p:sp>
        <p:nvSpPr>
          <p:cNvPr id="16" name="Google Shape;251;p28">
            <a:extLst>
              <a:ext uri="{FF2B5EF4-FFF2-40B4-BE49-F238E27FC236}">
                <a16:creationId xmlns:a16="http://schemas.microsoft.com/office/drawing/2014/main" id="{3A5547D8-FC65-4E5C-BD23-E6CD9570DA00}"/>
              </a:ext>
            </a:extLst>
          </p:cNvPr>
          <p:cNvSpPr/>
          <p:nvPr/>
        </p:nvSpPr>
        <p:spPr>
          <a:xfrm>
            <a:off x="4821935" y="4614702"/>
            <a:ext cx="3706367" cy="528749"/>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FR" sz="1800" dirty="0">
                <a:solidFill>
                  <a:srgbClr val="000000"/>
                </a:solidFill>
                <a:latin typeface="+mj-lt"/>
                <a:ea typeface="Calibri"/>
                <a:cs typeface="Calibri"/>
                <a:sym typeface="Calibri"/>
              </a:rPr>
              <a:t>      </a:t>
            </a:r>
            <a:r>
              <a:rPr lang="en-US" sz="1800" b="1" dirty="0">
                <a:solidFill>
                  <a:srgbClr val="000000"/>
                </a:solidFill>
                <a:effectLst/>
                <a:latin typeface="+mj-lt"/>
                <a:ea typeface="Times New Roman" panose="02020603050405020304" pitchFamily="18" charset="0"/>
              </a:rPr>
              <a:t>Monitoring the effectiveness </a:t>
            </a:r>
            <a:endParaRPr sz="1800" dirty="0">
              <a:solidFill>
                <a:srgbClr val="000000"/>
              </a:solidFill>
              <a:latin typeface="+mj-lt"/>
              <a:ea typeface="Calibri"/>
              <a:cs typeface="Calibri"/>
              <a:sym typeface="Calibri"/>
            </a:endParaRPr>
          </a:p>
        </p:txBody>
      </p:sp>
      <p:sp>
        <p:nvSpPr>
          <p:cNvPr id="18" name="Google Shape;251;p28">
            <a:extLst>
              <a:ext uri="{FF2B5EF4-FFF2-40B4-BE49-F238E27FC236}">
                <a16:creationId xmlns:a16="http://schemas.microsoft.com/office/drawing/2014/main" id="{F15EC280-7B05-4E96-94AB-99209CC1EB76}"/>
              </a:ext>
            </a:extLst>
          </p:cNvPr>
          <p:cNvSpPr/>
          <p:nvPr/>
        </p:nvSpPr>
        <p:spPr>
          <a:xfrm>
            <a:off x="4821936" y="1304546"/>
            <a:ext cx="3462528" cy="528749"/>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FR" sz="1800" dirty="0">
                <a:solidFill>
                  <a:srgbClr val="000000"/>
                </a:solidFill>
                <a:latin typeface="+mj-lt"/>
                <a:ea typeface="Calibri"/>
                <a:cs typeface="Calibri"/>
                <a:sym typeface="Calibri"/>
              </a:rPr>
              <a:t>            </a:t>
            </a:r>
            <a:r>
              <a:rPr lang="en-US" sz="1800" b="1" dirty="0">
                <a:solidFill>
                  <a:srgbClr val="000000"/>
                </a:solidFill>
                <a:effectLst/>
                <a:latin typeface="+mj-lt"/>
                <a:ea typeface="Times New Roman" panose="02020603050405020304" pitchFamily="18" charset="0"/>
              </a:rPr>
              <a:t>Subscription tracking</a:t>
            </a:r>
            <a:endParaRPr sz="1800" dirty="0">
              <a:solidFill>
                <a:srgbClr val="000000"/>
              </a:solidFill>
              <a:latin typeface="+mj-lt"/>
              <a:ea typeface="Calibri"/>
              <a:cs typeface="Calibri"/>
              <a:sym typeface="Calibri"/>
            </a:endParaRPr>
          </a:p>
        </p:txBody>
      </p:sp>
      <p:sp>
        <p:nvSpPr>
          <p:cNvPr id="20" name="Google Shape;251;p28">
            <a:extLst>
              <a:ext uri="{FF2B5EF4-FFF2-40B4-BE49-F238E27FC236}">
                <a16:creationId xmlns:a16="http://schemas.microsoft.com/office/drawing/2014/main" id="{B292ED48-D606-43E0-8F3B-3B870D617652}"/>
              </a:ext>
            </a:extLst>
          </p:cNvPr>
          <p:cNvSpPr/>
          <p:nvPr/>
        </p:nvSpPr>
        <p:spPr>
          <a:xfrm>
            <a:off x="615697" y="3784286"/>
            <a:ext cx="3706368" cy="830416"/>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FR" sz="1800" dirty="0">
                <a:solidFill>
                  <a:srgbClr val="000000"/>
                </a:solidFill>
                <a:latin typeface="+mj-lt"/>
                <a:ea typeface="Calibri"/>
                <a:cs typeface="Calibri"/>
                <a:sym typeface="Calibri"/>
              </a:rPr>
              <a:t> </a:t>
            </a:r>
            <a:r>
              <a:rPr lang="fr-FR" sz="1800" b="1" dirty="0">
                <a:solidFill>
                  <a:srgbClr val="000000"/>
                </a:solidFill>
                <a:latin typeface="+mj-lt"/>
                <a:ea typeface="Calibri"/>
                <a:cs typeface="Calibri"/>
                <a:sym typeface="Calibri"/>
              </a:rPr>
              <a:t>Maintenance of the Dashboard</a:t>
            </a:r>
            <a:endParaRPr sz="1800" b="1" dirty="0">
              <a:solidFill>
                <a:srgbClr val="000000"/>
              </a:solidFill>
              <a:latin typeface="+mj-lt"/>
              <a:ea typeface="Calibri"/>
              <a:cs typeface="Calibri"/>
              <a:sym typeface="Calibri"/>
            </a:endParaRPr>
          </a:p>
        </p:txBody>
      </p:sp>
      <p:cxnSp>
        <p:nvCxnSpPr>
          <p:cNvPr id="24" name="Connecteur droit avec flèche 23">
            <a:extLst>
              <a:ext uri="{FF2B5EF4-FFF2-40B4-BE49-F238E27FC236}">
                <a16:creationId xmlns:a16="http://schemas.microsoft.com/office/drawing/2014/main" id="{44197735-C2B8-4452-9F9A-2DFBB73A1F0B}"/>
              </a:ext>
            </a:extLst>
          </p:cNvPr>
          <p:cNvCxnSpPr>
            <a:cxnSpLocks/>
          </p:cNvCxnSpPr>
          <p:nvPr/>
        </p:nvCxnSpPr>
        <p:spPr>
          <a:xfrm>
            <a:off x="3938016" y="3032627"/>
            <a:ext cx="883920" cy="18206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Connecteur droit avec flèche 31">
            <a:extLst>
              <a:ext uri="{FF2B5EF4-FFF2-40B4-BE49-F238E27FC236}">
                <a16:creationId xmlns:a16="http://schemas.microsoft.com/office/drawing/2014/main" id="{3E02B10C-4911-4108-8B2E-26C198722127}"/>
              </a:ext>
            </a:extLst>
          </p:cNvPr>
          <p:cNvCxnSpPr>
            <a:cxnSpLocks/>
          </p:cNvCxnSpPr>
          <p:nvPr/>
        </p:nvCxnSpPr>
        <p:spPr>
          <a:xfrm>
            <a:off x="4008121" y="3104734"/>
            <a:ext cx="883920" cy="11398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Connecteur droit avec flèche 33">
            <a:extLst>
              <a:ext uri="{FF2B5EF4-FFF2-40B4-BE49-F238E27FC236}">
                <a16:creationId xmlns:a16="http://schemas.microsoft.com/office/drawing/2014/main" id="{3816E0A3-779E-439E-9905-786FF987C407}"/>
              </a:ext>
            </a:extLst>
          </p:cNvPr>
          <p:cNvCxnSpPr>
            <a:cxnSpLocks/>
          </p:cNvCxnSpPr>
          <p:nvPr/>
        </p:nvCxnSpPr>
        <p:spPr>
          <a:xfrm>
            <a:off x="3938016" y="3065670"/>
            <a:ext cx="883920" cy="5376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Connecteur droit avec flèche 35">
            <a:extLst>
              <a:ext uri="{FF2B5EF4-FFF2-40B4-BE49-F238E27FC236}">
                <a16:creationId xmlns:a16="http://schemas.microsoft.com/office/drawing/2014/main" id="{AEBC94DB-36B5-4E34-A896-BF35438A4934}"/>
              </a:ext>
            </a:extLst>
          </p:cNvPr>
          <p:cNvCxnSpPr>
            <a:cxnSpLocks/>
          </p:cNvCxnSpPr>
          <p:nvPr/>
        </p:nvCxnSpPr>
        <p:spPr>
          <a:xfrm flipV="1">
            <a:off x="3963450" y="2934079"/>
            <a:ext cx="871203" cy="1057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Connecteur droit avec flèche 36">
            <a:extLst>
              <a:ext uri="{FF2B5EF4-FFF2-40B4-BE49-F238E27FC236}">
                <a16:creationId xmlns:a16="http://schemas.microsoft.com/office/drawing/2014/main" id="{12769051-C720-4F8C-A204-322A5E53BFD4}"/>
              </a:ext>
            </a:extLst>
          </p:cNvPr>
          <p:cNvCxnSpPr>
            <a:cxnSpLocks/>
          </p:cNvCxnSpPr>
          <p:nvPr/>
        </p:nvCxnSpPr>
        <p:spPr>
          <a:xfrm flipV="1">
            <a:off x="3938016" y="2235567"/>
            <a:ext cx="883920" cy="7970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Connecteur droit avec flèche 37">
            <a:extLst>
              <a:ext uri="{FF2B5EF4-FFF2-40B4-BE49-F238E27FC236}">
                <a16:creationId xmlns:a16="http://schemas.microsoft.com/office/drawing/2014/main" id="{18AB4AFC-EAFC-45E4-8FC9-BDFC9DC4166B}"/>
              </a:ext>
            </a:extLst>
          </p:cNvPr>
          <p:cNvCxnSpPr>
            <a:cxnSpLocks/>
          </p:cNvCxnSpPr>
          <p:nvPr/>
        </p:nvCxnSpPr>
        <p:spPr>
          <a:xfrm flipV="1">
            <a:off x="3938016" y="1486005"/>
            <a:ext cx="896637" cy="15354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8" name="Google Shape;230;p26">
            <a:extLst>
              <a:ext uri="{FF2B5EF4-FFF2-40B4-BE49-F238E27FC236}">
                <a16:creationId xmlns:a16="http://schemas.microsoft.com/office/drawing/2014/main" id="{B977023E-94F6-4EB5-AE83-4B9D541278AF}"/>
              </a:ext>
            </a:extLst>
          </p:cNvPr>
          <p:cNvSpPr txBox="1">
            <a:spLocks/>
          </p:cNvSpPr>
          <p:nvPr/>
        </p:nvSpPr>
        <p:spPr>
          <a:xfrm>
            <a:off x="0" y="0"/>
            <a:ext cx="3913632" cy="536448"/>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ym typeface="Barlow"/>
              </a:rPr>
              <a:t>Functional requirements</a:t>
            </a:r>
            <a:endParaRPr lang="en-US" sz="2400" b="1" dirty="0"/>
          </a:p>
        </p:txBody>
      </p:sp>
    </p:spTree>
    <p:extLst>
      <p:ext uri="{BB962C8B-B14F-4D97-AF65-F5344CB8AC3E}">
        <p14:creationId xmlns:p14="http://schemas.microsoft.com/office/powerpoint/2010/main" val="133046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1"/>
                                        </p:tgtEl>
                                        <p:attrNameLst>
                                          <p:attrName>style.visibility</p:attrName>
                                        </p:attrNameLst>
                                      </p:cBhvr>
                                      <p:to>
                                        <p:strVal val="visible"/>
                                      </p:to>
                                    </p:set>
                                    <p:animEffect transition="in" filter="fade">
                                      <p:cBhvr>
                                        <p:cTn id="18" dur="500"/>
                                        <p:tgtEl>
                                          <p:spTgt spid="25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par>
                                <p:cTn id="44" presetID="10" presetClass="entr" presetSubtype="0"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animBg="1"/>
      <p:bldP spid="2" grpId="0" animBg="1"/>
      <p:bldP spid="5" grpId="0" animBg="1"/>
      <p:bldP spid="7" grpId="0" animBg="1"/>
      <p:bldP spid="4" grpId="0" animBg="1"/>
      <p:bldP spid="12" grpId="0" animBg="1"/>
      <p:bldP spid="13" grpId="0" animBg="1"/>
      <p:bldP spid="16" grpId="0" animBg="1"/>
      <p:bldP spid="18" grpId="0" animBg="1"/>
      <p:bldP spid="20" grpId="0" animBg="1"/>
      <p:bldP spid="2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5" name="Google Shape;265;p2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2" name="Google Shape;230;p26">
            <a:extLst>
              <a:ext uri="{FF2B5EF4-FFF2-40B4-BE49-F238E27FC236}">
                <a16:creationId xmlns:a16="http://schemas.microsoft.com/office/drawing/2014/main" id="{C0D5B42F-7E96-4533-83D0-38E16244F24D}"/>
              </a:ext>
            </a:extLst>
          </p:cNvPr>
          <p:cNvSpPr txBox="1">
            <a:spLocks/>
          </p:cNvSpPr>
          <p:nvPr/>
        </p:nvSpPr>
        <p:spPr>
          <a:xfrm>
            <a:off x="2399266" y="-24384"/>
            <a:ext cx="5010912" cy="536448"/>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ym typeface="Barlow"/>
              </a:rPr>
              <a:t>Non-Functional requirements</a:t>
            </a:r>
            <a:endParaRPr lang="en-US" sz="2400" b="1" dirty="0"/>
          </a:p>
        </p:txBody>
      </p:sp>
      <p:sp>
        <p:nvSpPr>
          <p:cNvPr id="3" name="Google Shape;392;p40">
            <a:extLst>
              <a:ext uri="{FF2B5EF4-FFF2-40B4-BE49-F238E27FC236}">
                <a16:creationId xmlns:a16="http://schemas.microsoft.com/office/drawing/2014/main" id="{02D52B79-FCA2-464D-8290-98B3B22D937A}"/>
              </a:ext>
            </a:extLst>
          </p:cNvPr>
          <p:cNvSpPr/>
          <p:nvPr/>
        </p:nvSpPr>
        <p:spPr>
          <a:xfrm>
            <a:off x="791374" y="1914143"/>
            <a:ext cx="823933" cy="755905"/>
          </a:xfrm>
          <a:custGeom>
            <a:avLst/>
            <a:gdLst/>
            <a:ahLst/>
            <a:cxnLst/>
            <a:rect l="l" t="t" r="r" b="b"/>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38;p40">
            <a:extLst>
              <a:ext uri="{FF2B5EF4-FFF2-40B4-BE49-F238E27FC236}">
                <a16:creationId xmlns:a16="http://schemas.microsoft.com/office/drawing/2014/main" id="{6936791F-AED9-44F8-93F0-C65925C93750}"/>
              </a:ext>
            </a:extLst>
          </p:cNvPr>
          <p:cNvSpPr/>
          <p:nvPr/>
        </p:nvSpPr>
        <p:spPr>
          <a:xfrm>
            <a:off x="2399266" y="3109721"/>
            <a:ext cx="823932" cy="657607"/>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10;p40">
            <a:extLst>
              <a:ext uri="{FF2B5EF4-FFF2-40B4-BE49-F238E27FC236}">
                <a16:creationId xmlns:a16="http://schemas.microsoft.com/office/drawing/2014/main" id="{C7B2FC4D-A0FE-44EC-A4AB-F2674E1BA2B4}"/>
              </a:ext>
            </a:extLst>
          </p:cNvPr>
          <p:cNvSpPr/>
          <p:nvPr/>
        </p:nvSpPr>
        <p:spPr>
          <a:xfrm>
            <a:off x="4357023" y="1914383"/>
            <a:ext cx="823933" cy="755905"/>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7;p40">
            <a:extLst>
              <a:ext uri="{FF2B5EF4-FFF2-40B4-BE49-F238E27FC236}">
                <a16:creationId xmlns:a16="http://schemas.microsoft.com/office/drawing/2014/main" id="{C7DA36B1-DC1A-42C5-A293-62274EF30DDA}"/>
              </a:ext>
            </a:extLst>
          </p:cNvPr>
          <p:cNvSpPr/>
          <p:nvPr/>
        </p:nvSpPr>
        <p:spPr>
          <a:xfrm>
            <a:off x="7656652" y="1815845"/>
            <a:ext cx="823932" cy="755905"/>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48;p40">
            <a:extLst>
              <a:ext uri="{FF2B5EF4-FFF2-40B4-BE49-F238E27FC236}">
                <a16:creationId xmlns:a16="http://schemas.microsoft.com/office/drawing/2014/main" id="{7C780BFD-F0D7-4E81-99FF-558B6EB8C2AE}"/>
              </a:ext>
            </a:extLst>
          </p:cNvPr>
          <p:cNvSpPr/>
          <p:nvPr/>
        </p:nvSpPr>
        <p:spPr>
          <a:xfrm>
            <a:off x="5920804" y="3096767"/>
            <a:ext cx="823932" cy="657607"/>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ZoneTexte 9">
            <a:extLst>
              <a:ext uri="{FF2B5EF4-FFF2-40B4-BE49-F238E27FC236}">
                <a16:creationId xmlns:a16="http://schemas.microsoft.com/office/drawing/2014/main" id="{CDFF4DB9-6469-47EF-8D7A-940873D96802}"/>
              </a:ext>
            </a:extLst>
          </p:cNvPr>
          <p:cNvSpPr txBox="1"/>
          <p:nvPr/>
        </p:nvSpPr>
        <p:spPr>
          <a:xfrm>
            <a:off x="314603" y="2864775"/>
            <a:ext cx="1777474" cy="830997"/>
          </a:xfrm>
          <a:prstGeom prst="rect">
            <a:avLst/>
          </a:prstGeom>
          <a:noFill/>
        </p:spPr>
        <p:txBody>
          <a:bodyPr wrap="square" rtlCol="0">
            <a:spAutoFit/>
          </a:bodyPr>
          <a:lstStyle/>
          <a:p>
            <a:pPr algn="ctr"/>
            <a:r>
              <a:rPr lang="en-US" sz="1600" b="1" dirty="0">
                <a:solidFill>
                  <a:srgbClr val="000000"/>
                </a:solidFill>
                <a:effectLst/>
                <a:latin typeface="+mj-lt"/>
                <a:ea typeface="Times New Roman" panose="02020603050405020304" pitchFamily="18" charset="0"/>
              </a:rPr>
              <a:t>Response time and optimization</a:t>
            </a:r>
            <a:endParaRPr lang="en-US" sz="1200" b="1" dirty="0">
              <a:latin typeface="+mj-lt"/>
            </a:endParaRPr>
          </a:p>
        </p:txBody>
      </p:sp>
      <p:sp>
        <p:nvSpPr>
          <p:cNvPr id="12" name="ZoneTexte 11">
            <a:extLst>
              <a:ext uri="{FF2B5EF4-FFF2-40B4-BE49-F238E27FC236}">
                <a16:creationId xmlns:a16="http://schemas.microsoft.com/office/drawing/2014/main" id="{3DEFA8D6-D3ED-42D6-86AF-0653F2DD7C9B}"/>
              </a:ext>
            </a:extLst>
          </p:cNvPr>
          <p:cNvSpPr txBox="1"/>
          <p:nvPr/>
        </p:nvSpPr>
        <p:spPr>
          <a:xfrm>
            <a:off x="1922495" y="2033779"/>
            <a:ext cx="1777474" cy="646331"/>
          </a:xfrm>
          <a:prstGeom prst="rect">
            <a:avLst/>
          </a:prstGeom>
          <a:noFill/>
        </p:spPr>
        <p:txBody>
          <a:bodyPr wrap="square" rtlCol="0">
            <a:spAutoFit/>
          </a:bodyPr>
          <a:lstStyle/>
          <a:p>
            <a:pPr algn="ctr"/>
            <a:r>
              <a:rPr lang="en-US" sz="1800" b="1" dirty="0">
                <a:solidFill>
                  <a:srgbClr val="000000"/>
                </a:solidFill>
                <a:effectLst/>
                <a:latin typeface="+mj-lt"/>
                <a:ea typeface="Times New Roman" panose="02020603050405020304" pitchFamily="18" charset="0"/>
              </a:rPr>
              <a:t>Interface ergonomics</a:t>
            </a:r>
            <a:endParaRPr lang="en-US" sz="1200" b="1" dirty="0">
              <a:latin typeface="+mj-lt"/>
            </a:endParaRPr>
          </a:p>
        </p:txBody>
      </p:sp>
      <p:sp>
        <p:nvSpPr>
          <p:cNvPr id="14" name="ZoneTexte 13">
            <a:extLst>
              <a:ext uri="{FF2B5EF4-FFF2-40B4-BE49-F238E27FC236}">
                <a16:creationId xmlns:a16="http://schemas.microsoft.com/office/drawing/2014/main" id="{BA4FB643-304D-403B-B035-AC4A5A099995}"/>
              </a:ext>
            </a:extLst>
          </p:cNvPr>
          <p:cNvSpPr txBox="1"/>
          <p:nvPr/>
        </p:nvSpPr>
        <p:spPr>
          <a:xfrm>
            <a:off x="3796504" y="2864775"/>
            <a:ext cx="1777474" cy="369332"/>
          </a:xfrm>
          <a:prstGeom prst="rect">
            <a:avLst/>
          </a:prstGeom>
          <a:noFill/>
        </p:spPr>
        <p:txBody>
          <a:bodyPr wrap="square" rtlCol="0">
            <a:spAutoFit/>
          </a:bodyPr>
          <a:lstStyle/>
          <a:p>
            <a:pPr algn="ctr"/>
            <a:r>
              <a:rPr lang="en-US" sz="1800" b="1" dirty="0">
                <a:solidFill>
                  <a:srgbClr val="000000"/>
                </a:solidFill>
                <a:effectLst/>
                <a:latin typeface="+mj-lt"/>
                <a:ea typeface="Times New Roman" panose="02020603050405020304" pitchFamily="18" charset="0"/>
              </a:rPr>
              <a:t>Reliability</a:t>
            </a:r>
            <a:endParaRPr lang="en-US" sz="1200" b="1" dirty="0">
              <a:latin typeface="+mj-lt"/>
            </a:endParaRPr>
          </a:p>
        </p:txBody>
      </p:sp>
      <p:sp>
        <p:nvSpPr>
          <p:cNvPr id="16" name="ZoneTexte 15">
            <a:extLst>
              <a:ext uri="{FF2B5EF4-FFF2-40B4-BE49-F238E27FC236}">
                <a16:creationId xmlns:a16="http://schemas.microsoft.com/office/drawing/2014/main" id="{29B332F6-A8CC-436A-988C-ECF285CB6057}"/>
              </a:ext>
            </a:extLst>
          </p:cNvPr>
          <p:cNvSpPr txBox="1"/>
          <p:nvPr/>
        </p:nvSpPr>
        <p:spPr>
          <a:xfrm>
            <a:off x="5384873" y="2033778"/>
            <a:ext cx="1777474" cy="369332"/>
          </a:xfrm>
          <a:prstGeom prst="rect">
            <a:avLst/>
          </a:prstGeom>
          <a:noFill/>
        </p:spPr>
        <p:txBody>
          <a:bodyPr wrap="square" rtlCol="0">
            <a:spAutoFit/>
          </a:bodyPr>
          <a:lstStyle/>
          <a:p>
            <a:pPr algn="ctr"/>
            <a:r>
              <a:rPr lang="en-US" sz="1800" b="1" dirty="0">
                <a:solidFill>
                  <a:srgbClr val="000000"/>
                </a:solidFill>
                <a:effectLst/>
                <a:latin typeface="+mj-lt"/>
                <a:ea typeface="Times New Roman" panose="02020603050405020304" pitchFamily="18" charset="0"/>
              </a:rPr>
              <a:t>Ease of use</a:t>
            </a:r>
            <a:endParaRPr lang="en-US" sz="1200" b="1" dirty="0">
              <a:latin typeface="+mj-lt"/>
            </a:endParaRPr>
          </a:p>
        </p:txBody>
      </p:sp>
      <p:sp>
        <p:nvSpPr>
          <p:cNvPr id="18" name="ZoneTexte 17">
            <a:extLst>
              <a:ext uri="{FF2B5EF4-FFF2-40B4-BE49-F238E27FC236}">
                <a16:creationId xmlns:a16="http://schemas.microsoft.com/office/drawing/2014/main" id="{A3863140-3069-44CC-B223-99C7A8279539}"/>
              </a:ext>
            </a:extLst>
          </p:cNvPr>
          <p:cNvSpPr txBox="1"/>
          <p:nvPr/>
        </p:nvSpPr>
        <p:spPr>
          <a:xfrm>
            <a:off x="7258882" y="2864776"/>
            <a:ext cx="1777474" cy="369332"/>
          </a:xfrm>
          <a:prstGeom prst="rect">
            <a:avLst/>
          </a:prstGeom>
          <a:noFill/>
        </p:spPr>
        <p:txBody>
          <a:bodyPr wrap="square" rtlCol="0">
            <a:spAutoFit/>
          </a:bodyPr>
          <a:lstStyle/>
          <a:p>
            <a:pPr algn="ctr"/>
            <a:r>
              <a:rPr lang="en-US" sz="1800" b="1" dirty="0">
                <a:solidFill>
                  <a:srgbClr val="000000"/>
                </a:solidFill>
                <a:effectLst/>
                <a:latin typeface="+mj-lt"/>
                <a:ea typeface="Times New Roman" panose="02020603050405020304" pitchFamily="18" charset="0"/>
              </a:rPr>
              <a:t>Flexibility</a:t>
            </a:r>
            <a:endParaRPr lang="en-US" sz="1200" b="1"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10" grpId="0"/>
      <p:bldP spid="12" grpId="0"/>
      <p:bldP spid="14" grpId="0"/>
      <p:bldP spid="16"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0"/>
          <p:cNvSpPr txBox="1">
            <a:spLocks noGrp="1"/>
          </p:cNvSpPr>
          <p:nvPr>
            <p:ph type="title"/>
          </p:nvPr>
        </p:nvSpPr>
        <p:spPr>
          <a:xfrm>
            <a:off x="1606169" y="198503"/>
            <a:ext cx="5952871" cy="62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  Our use-case diagram</a:t>
            </a:r>
            <a:endParaRPr dirty="0"/>
          </a:p>
        </p:txBody>
      </p:sp>
      <p:sp>
        <p:nvSpPr>
          <p:cNvPr id="271" name="Google Shape;271;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16" name="Image 15">
            <a:extLst>
              <a:ext uri="{FF2B5EF4-FFF2-40B4-BE49-F238E27FC236}">
                <a16:creationId xmlns:a16="http://schemas.microsoft.com/office/drawing/2014/main" id="{B255431F-455B-4F4C-A0E6-9D76FCD06572}"/>
              </a:ext>
            </a:extLst>
          </p:cNvPr>
          <p:cNvPicPr/>
          <p:nvPr/>
        </p:nvPicPr>
        <p:blipFill>
          <a:blip r:embed="rId3">
            <a:extLst>
              <a:ext uri="{28A0092B-C50C-407E-A947-70E740481C1C}">
                <a14:useLocalDpi xmlns:a14="http://schemas.microsoft.com/office/drawing/2010/main" val="0"/>
              </a:ext>
            </a:extLst>
          </a:blip>
          <a:stretch>
            <a:fillRect/>
          </a:stretch>
        </p:blipFill>
        <p:spPr>
          <a:xfrm>
            <a:off x="975360" y="963169"/>
            <a:ext cx="7120127" cy="40721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Google Shape;292;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22" name="Google Shape;134;p17">
            <a:extLst>
              <a:ext uri="{FF2B5EF4-FFF2-40B4-BE49-F238E27FC236}">
                <a16:creationId xmlns:a16="http://schemas.microsoft.com/office/drawing/2014/main" id="{EACB8E8D-58D4-4655-9407-130BF82407D1}"/>
              </a:ext>
            </a:extLst>
          </p:cNvPr>
          <p:cNvSpPr txBox="1">
            <a:spLocks/>
          </p:cNvSpPr>
          <p:nvPr/>
        </p:nvSpPr>
        <p:spPr>
          <a:xfrm>
            <a:off x="434847" y="132502"/>
            <a:ext cx="7246113" cy="101354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9pPr>
          </a:lstStyle>
          <a:p>
            <a:r>
              <a:rPr lang="en-US" sz="3600" dirty="0"/>
              <a:t>4.</a:t>
            </a:r>
          </a:p>
          <a:p>
            <a:r>
              <a:rPr lang="en-US" sz="3600" dirty="0"/>
              <a:t>Technical environment</a:t>
            </a:r>
          </a:p>
        </p:txBody>
      </p:sp>
      <p:pic>
        <p:nvPicPr>
          <p:cNvPr id="3" name="Image 2">
            <a:extLst>
              <a:ext uri="{FF2B5EF4-FFF2-40B4-BE49-F238E27FC236}">
                <a16:creationId xmlns:a16="http://schemas.microsoft.com/office/drawing/2014/main" id="{493EF9E2-4092-4417-9282-EF1C9D54E00D}"/>
              </a:ext>
            </a:extLst>
          </p:cNvPr>
          <p:cNvPicPr>
            <a:picLocks noChangeAspect="1"/>
          </p:cNvPicPr>
          <p:nvPr/>
        </p:nvPicPr>
        <p:blipFill>
          <a:blip r:embed="rId3"/>
          <a:stretch>
            <a:fillRect/>
          </a:stretch>
        </p:blipFill>
        <p:spPr>
          <a:xfrm>
            <a:off x="1061884" y="1146048"/>
            <a:ext cx="7967400" cy="36038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1"/>
          <p:cNvSpPr txBox="1">
            <a:spLocks noGrp="1"/>
          </p:cNvSpPr>
          <p:nvPr>
            <p:ph type="title"/>
          </p:nvPr>
        </p:nvSpPr>
        <p:spPr>
          <a:xfrm>
            <a:off x="1219475" y="155831"/>
            <a:ext cx="4937485" cy="623100"/>
          </a:xfrm>
          <a:prstGeom prst="rect">
            <a:avLst/>
          </a:prstGeom>
        </p:spPr>
        <p:txBody>
          <a:bodyPr spcFirstLastPara="1" wrap="square" lIns="0" tIns="0" rIns="0" bIns="0" anchor="b" anchorCtr="0">
            <a:noAutofit/>
          </a:bodyPr>
          <a:lstStyle/>
          <a:p>
            <a:r>
              <a:rPr lang="en-US" sz="3600" dirty="0"/>
              <a:t>Technical environment</a:t>
            </a:r>
          </a:p>
        </p:txBody>
      </p:sp>
      <p:sp>
        <p:nvSpPr>
          <p:cNvPr id="292" name="Google Shape;292;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2" name="Image 1">
            <a:extLst>
              <a:ext uri="{FF2B5EF4-FFF2-40B4-BE49-F238E27FC236}">
                <a16:creationId xmlns:a16="http://schemas.microsoft.com/office/drawing/2014/main" id="{F9AEDE68-6A6D-4EAF-92B3-91A5BBD128F7}"/>
              </a:ext>
            </a:extLst>
          </p:cNvPr>
          <p:cNvPicPr>
            <a:picLocks noChangeAspect="1"/>
          </p:cNvPicPr>
          <p:nvPr/>
        </p:nvPicPr>
        <p:blipFill>
          <a:blip r:embed="rId3"/>
          <a:stretch>
            <a:fillRect/>
          </a:stretch>
        </p:blipFill>
        <p:spPr>
          <a:xfrm>
            <a:off x="2117566" y="2792931"/>
            <a:ext cx="2280982" cy="1285923"/>
          </a:xfrm>
          <a:prstGeom prst="rect">
            <a:avLst/>
          </a:prstGeom>
        </p:spPr>
      </p:pic>
      <p:pic>
        <p:nvPicPr>
          <p:cNvPr id="5" name="Image 4">
            <a:extLst>
              <a:ext uri="{FF2B5EF4-FFF2-40B4-BE49-F238E27FC236}">
                <a16:creationId xmlns:a16="http://schemas.microsoft.com/office/drawing/2014/main" id="{CAE799D5-BAB9-4015-BE0D-3018C74796E5}"/>
              </a:ext>
            </a:extLst>
          </p:cNvPr>
          <p:cNvPicPr>
            <a:picLocks noChangeAspect="1"/>
          </p:cNvPicPr>
          <p:nvPr/>
        </p:nvPicPr>
        <p:blipFill>
          <a:blip r:embed="rId4"/>
          <a:stretch>
            <a:fillRect/>
          </a:stretch>
        </p:blipFill>
        <p:spPr>
          <a:xfrm>
            <a:off x="860460" y="1380627"/>
            <a:ext cx="2719272" cy="1204827"/>
          </a:xfrm>
          <a:prstGeom prst="rect">
            <a:avLst/>
          </a:prstGeom>
        </p:spPr>
      </p:pic>
      <p:pic>
        <p:nvPicPr>
          <p:cNvPr id="6" name="Image 5">
            <a:extLst>
              <a:ext uri="{FF2B5EF4-FFF2-40B4-BE49-F238E27FC236}">
                <a16:creationId xmlns:a16="http://schemas.microsoft.com/office/drawing/2014/main" id="{FA18272F-EE60-450A-ACDF-8647A7F669C8}"/>
              </a:ext>
            </a:extLst>
          </p:cNvPr>
          <p:cNvPicPr>
            <a:picLocks noChangeAspect="1"/>
          </p:cNvPicPr>
          <p:nvPr/>
        </p:nvPicPr>
        <p:blipFill>
          <a:blip r:embed="rId5"/>
          <a:stretch>
            <a:fillRect/>
          </a:stretch>
        </p:blipFill>
        <p:spPr>
          <a:xfrm>
            <a:off x="5619134" y="2831759"/>
            <a:ext cx="2037821" cy="807575"/>
          </a:xfrm>
          <a:prstGeom prst="rect">
            <a:avLst/>
          </a:prstGeom>
        </p:spPr>
      </p:pic>
      <p:pic>
        <p:nvPicPr>
          <p:cNvPr id="8" name="Image 7">
            <a:extLst>
              <a:ext uri="{FF2B5EF4-FFF2-40B4-BE49-F238E27FC236}">
                <a16:creationId xmlns:a16="http://schemas.microsoft.com/office/drawing/2014/main" id="{00ED7A36-31D0-439C-9DE5-7F2D48E28F82}"/>
              </a:ext>
            </a:extLst>
          </p:cNvPr>
          <p:cNvPicPr>
            <a:picLocks noChangeAspect="1"/>
          </p:cNvPicPr>
          <p:nvPr/>
        </p:nvPicPr>
        <p:blipFill>
          <a:blip r:embed="rId6"/>
          <a:stretch>
            <a:fillRect/>
          </a:stretch>
        </p:blipFill>
        <p:spPr>
          <a:xfrm>
            <a:off x="4797323" y="1260120"/>
            <a:ext cx="2719273" cy="1051622"/>
          </a:xfrm>
          <a:prstGeom prst="rect">
            <a:avLst/>
          </a:prstGeom>
        </p:spPr>
      </p:pic>
    </p:spTree>
    <p:extLst>
      <p:ext uri="{BB962C8B-B14F-4D97-AF65-F5344CB8AC3E}">
        <p14:creationId xmlns:p14="http://schemas.microsoft.com/office/powerpoint/2010/main" val="21898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Google Shape;292;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4" name="Google Shape;134;p17">
            <a:extLst>
              <a:ext uri="{FF2B5EF4-FFF2-40B4-BE49-F238E27FC236}">
                <a16:creationId xmlns:a16="http://schemas.microsoft.com/office/drawing/2014/main" id="{C1DA9197-B4BD-4D59-8F5B-BCAD608D0803}"/>
              </a:ext>
            </a:extLst>
          </p:cNvPr>
          <p:cNvSpPr txBox="1">
            <a:spLocks/>
          </p:cNvSpPr>
          <p:nvPr/>
        </p:nvSpPr>
        <p:spPr>
          <a:xfrm>
            <a:off x="434847" y="132502"/>
            <a:ext cx="7246113" cy="140369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9pPr>
          </a:lstStyle>
          <a:p>
            <a:r>
              <a:rPr lang="en-US" sz="3600" dirty="0"/>
              <a:t>5.</a:t>
            </a:r>
          </a:p>
          <a:p>
            <a:r>
              <a:rPr lang="en-US" sz="3600" b="0" i="0" u="none" strike="noStrike" baseline="0" dirty="0">
                <a:latin typeface="SFBX1200"/>
              </a:rPr>
              <a:t>Data integration</a:t>
            </a:r>
            <a:endParaRPr lang="en-US" sz="1100" dirty="0"/>
          </a:p>
          <a:p>
            <a:endParaRPr lang="en-US" sz="3600" dirty="0"/>
          </a:p>
        </p:txBody>
      </p:sp>
      <p:pic>
        <p:nvPicPr>
          <p:cNvPr id="3" name="Image 2">
            <a:extLst>
              <a:ext uri="{FF2B5EF4-FFF2-40B4-BE49-F238E27FC236}">
                <a16:creationId xmlns:a16="http://schemas.microsoft.com/office/drawing/2014/main" id="{C0B089FE-71AD-4C36-A8BC-F6151D836443}"/>
              </a:ext>
            </a:extLst>
          </p:cNvPr>
          <p:cNvPicPr>
            <a:picLocks noChangeAspect="1"/>
          </p:cNvPicPr>
          <p:nvPr/>
        </p:nvPicPr>
        <p:blipFill>
          <a:blip r:embed="rId3"/>
          <a:stretch>
            <a:fillRect/>
          </a:stretch>
        </p:blipFill>
        <p:spPr>
          <a:xfrm>
            <a:off x="1076632" y="884903"/>
            <a:ext cx="8067368" cy="3884923"/>
          </a:xfrm>
          <a:prstGeom prst="rect">
            <a:avLst/>
          </a:prstGeom>
        </p:spPr>
      </p:pic>
    </p:spTree>
    <p:extLst>
      <p:ext uri="{BB962C8B-B14F-4D97-AF65-F5344CB8AC3E}">
        <p14:creationId xmlns:p14="http://schemas.microsoft.com/office/powerpoint/2010/main" val="178205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1"/>
          <p:cNvSpPr txBox="1">
            <a:spLocks noGrp="1"/>
          </p:cNvSpPr>
          <p:nvPr>
            <p:ph type="title"/>
          </p:nvPr>
        </p:nvSpPr>
        <p:spPr>
          <a:xfrm>
            <a:off x="2524588" y="-24384"/>
            <a:ext cx="2803316" cy="587881"/>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dirty="0"/>
              <a:t>Data</a:t>
            </a:r>
            <a:r>
              <a:rPr lang="en-US" sz="1800" dirty="0">
                <a:effectLst/>
                <a:latin typeface="Times New Roman" panose="02020603050405020304" pitchFamily="18" charset="0"/>
                <a:ea typeface="Calibri" panose="020F0502020204030204" pitchFamily="34" charset="0"/>
              </a:rPr>
              <a:t> </a:t>
            </a:r>
            <a:r>
              <a:rPr lang="en-US" sz="3600" dirty="0"/>
              <a:t>storage</a:t>
            </a:r>
            <a:endParaRPr sz="3600" dirty="0"/>
          </a:p>
        </p:txBody>
      </p:sp>
      <p:sp>
        <p:nvSpPr>
          <p:cNvPr id="292" name="Google Shape;292;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5" name="Image 4">
            <a:extLst>
              <a:ext uri="{FF2B5EF4-FFF2-40B4-BE49-F238E27FC236}">
                <a16:creationId xmlns:a16="http://schemas.microsoft.com/office/drawing/2014/main" id="{59891445-621D-4E0D-B05B-08B7A1752460}"/>
              </a:ext>
            </a:extLst>
          </p:cNvPr>
          <p:cNvPicPr>
            <a:picLocks noChangeAspect="1"/>
          </p:cNvPicPr>
          <p:nvPr/>
        </p:nvPicPr>
        <p:blipFill>
          <a:blip r:embed="rId3"/>
          <a:stretch>
            <a:fillRect/>
          </a:stretch>
        </p:blipFill>
        <p:spPr>
          <a:xfrm>
            <a:off x="4310942" y="608656"/>
            <a:ext cx="4833058" cy="2155166"/>
          </a:xfrm>
          <a:prstGeom prst="rect">
            <a:avLst/>
          </a:prstGeom>
        </p:spPr>
      </p:pic>
      <p:pic>
        <p:nvPicPr>
          <p:cNvPr id="7" name="Image 6">
            <a:extLst>
              <a:ext uri="{FF2B5EF4-FFF2-40B4-BE49-F238E27FC236}">
                <a16:creationId xmlns:a16="http://schemas.microsoft.com/office/drawing/2014/main" id="{58F82240-DE16-4E9C-834D-6D7CDC440C25}"/>
              </a:ext>
            </a:extLst>
          </p:cNvPr>
          <p:cNvPicPr>
            <a:picLocks noChangeAspect="1"/>
          </p:cNvPicPr>
          <p:nvPr/>
        </p:nvPicPr>
        <p:blipFill>
          <a:blip r:embed="rId4"/>
          <a:stretch>
            <a:fillRect/>
          </a:stretch>
        </p:blipFill>
        <p:spPr>
          <a:xfrm>
            <a:off x="2156376" y="2926119"/>
            <a:ext cx="4831248" cy="2217381"/>
          </a:xfrm>
          <a:prstGeom prst="rect">
            <a:avLst/>
          </a:prstGeom>
        </p:spPr>
      </p:pic>
      <p:pic>
        <p:nvPicPr>
          <p:cNvPr id="9" name="Image 8">
            <a:extLst>
              <a:ext uri="{FF2B5EF4-FFF2-40B4-BE49-F238E27FC236}">
                <a16:creationId xmlns:a16="http://schemas.microsoft.com/office/drawing/2014/main" id="{EF4DBA78-158D-455E-8957-CA3AA943E80A}"/>
              </a:ext>
            </a:extLst>
          </p:cNvPr>
          <p:cNvPicPr>
            <a:picLocks noChangeAspect="1"/>
          </p:cNvPicPr>
          <p:nvPr/>
        </p:nvPicPr>
        <p:blipFill>
          <a:blip r:embed="rId5"/>
          <a:stretch>
            <a:fillRect/>
          </a:stretch>
        </p:blipFill>
        <p:spPr>
          <a:xfrm>
            <a:off x="0" y="563497"/>
            <a:ext cx="2668296" cy="2200325"/>
          </a:xfrm>
          <a:prstGeom prst="rect">
            <a:avLst/>
          </a:prstGeom>
        </p:spPr>
      </p:pic>
      <p:sp>
        <p:nvSpPr>
          <p:cNvPr id="11" name="Google Shape;251;p28">
            <a:extLst>
              <a:ext uri="{FF2B5EF4-FFF2-40B4-BE49-F238E27FC236}">
                <a16:creationId xmlns:a16="http://schemas.microsoft.com/office/drawing/2014/main" id="{33A7736C-AE85-4C7A-A8AF-EF883D480C19}"/>
              </a:ext>
            </a:extLst>
          </p:cNvPr>
          <p:cNvSpPr/>
          <p:nvPr/>
        </p:nvSpPr>
        <p:spPr>
          <a:xfrm>
            <a:off x="438912" y="2822954"/>
            <a:ext cx="1389888" cy="528749"/>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FR" sz="1800" dirty="0">
                <a:solidFill>
                  <a:srgbClr val="000000"/>
                </a:solidFill>
                <a:latin typeface="+mj-lt"/>
                <a:ea typeface="Calibri"/>
                <a:cs typeface="Calibri"/>
                <a:sym typeface="Calibri"/>
              </a:rPr>
              <a:t>       </a:t>
            </a:r>
            <a:r>
              <a:rPr lang="en-US" sz="1800" b="1" dirty="0">
                <a:solidFill>
                  <a:srgbClr val="000000"/>
                </a:solidFill>
                <a:effectLst/>
                <a:latin typeface="+mj-lt"/>
                <a:ea typeface="Times New Roman" panose="02020603050405020304" pitchFamily="18" charset="0"/>
              </a:rPr>
              <a:t>Star</a:t>
            </a:r>
            <a:endParaRPr sz="1800" dirty="0">
              <a:solidFill>
                <a:srgbClr val="000000"/>
              </a:solidFill>
              <a:latin typeface="+mj-lt"/>
              <a:ea typeface="Calibri"/>
              <a:cs typeface="Calibri"/>
              <a:sym typeface="Calibri"/>
            </a:endParaRPr>
          </a:p>
        </p:txBody>
      </p:sp>
      <p:sp>
        <p:nvSpPr>
          <p:cNvPr id="13" name="Google Shape;251;p28">
            <a:extLst>
              <a:ext uri="{FF2B5EF4-FFF2-40B4-BE49-F238E27FC236}">
                <a16:creationId xmlns:a16="http://schemas.microsoft.com/office/drawing/2014/main" id="{E883FFE3-0AF2-4160-9B2F-D0E8E53C9FCD}"/>
              </a:ext>
            </a:extLst>
          </p:cNvPr>
          <p:cNvSpPr/>
          <p:nvPr/>
        </p:nvSpPr>
        <p:spPr>
          <a:xfrm>
            <a:off x="2794675" y="2085079"/>
            <a:ext cx="1389888" cy="528749"/>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FR" sz="1800" dirty="0">
                <a:solidFill>
                  <a:srgbClr val="000000"/>
                </a:solidFill>
                <a:latin typeface="+mj-lt"/>
                <a:ea typeface="Calibri"/>
                <a:cs typeface="Calibri"/>
                <a:sym typeface="Calibri"/>
              </a:rPr>
              <a:t>      </a:t>
            </a:r>
            <a:r>
              <a:rPr lang="en-US" sz="1800" b="1" dirty="0">
                <a:solidFill>
                  <a:srgbClr val="000000"/>
                </a:solidFill>
                <a:effectLst/>
                <a:latin typeface="+mj-lt"/>
                <a:ea typeface="Times New Roman" panose="02020603050405020304" pitchFamily="18" charset="0"/>
              </a:rPr>
              <a:t>Snowflake</a:t>
            </a:r>
            <a:endParaRPr sz="1800" dirty="0">
              <a:solidFill>
                <a:srgbClr val="000000"/>
              </a:solidFill>
              <a:latin typeface="+mj-lt"/>
              <a:ea typeface="Calibri"/>
              <a:cs typeface="Calibri"/>
              <a:sym typeface="Calibri"/>
            </a:endParaRPr>
          </a:p>
        </p:txBody>
      </p:sp>
      <p:sp>
        <p:nvSpPr>
          <p:cNvPr id="15" name="Google Shape;251;p28">
            <a:extLst>
              <a:ext uri="{FF2B5EF4-FFF2-40B4-BE49-F238E27FC236}">
                <a16:creationId xmlns:a16="http://schemas.microsoft.com/office/drawing/2014/main" id="{6D8B6595-2C2E-4111-AA99-090F3F602AB5}"/>
              </a:ext>
            </a:extLst>
          </p:cNvPr>
          <p:cNvSpPr/>
          <p:nvPr/>
        </p:nvSpPr>
        <p:spPr>
          <a:xfrm>
            <a:off x="7162800" y="2822954"/>
            <a:ext cx="1389888" cy="528749"/>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FR" sz="1800" dirty="0">
                <a:solidFill>
                  <a:srgbClr val="000000"/>
                </a:solidFill>
                <a:latin typeface="+mj-lt"/>
                <a:ea typeface="Calibri"/>
                <a:cs typeface="Calibri"/>
                <a:sym typeface="Calibri"/>
              </a:rPr>
              <a:t>       </a:t>
            </a:r>
            <a:r>
              <a:rPr lang="en-US" sz="1800" b="1" dirty="0">
                <a:solidFill>
                  <a:srgbClr val="000000"/>
                </a:solidFill>
                <a:effectLst/>
                <a:latin typeface="+mj-lt"/>
                <a:ea typeface="Times New Roman" panose="02020603050405020304" pitchFamily="18" charset="0"/>
              </a:rPr>
              <a:t>Galaxy</a:t>
            </a:r>
            <a:endParaRPr sz="1800" dirty="0">
              <a:solidFill>
                <a:srgbClr val="000000"/>
              </a:solidFill>
              <a:latin typeface="+mj-lt"/>
              <a:ea typeface="Calibri"/>
              <a:cs typeface="Calibri"/>
              <a:sym typeface="Calibri"/>
            </a:endParaRPr>
          </a:p>
        </p:txBody>
      </p:sp>
    </p:spTree>
    <p:extLst>
      <p:ext uri="{BB962C8B-B14F-4D97-AF65-F5344CB8AC3E}">
        <p14:creationId xmlns:p14="http://schemas.microsoft.com/office/powerpoint/2010/main" val="172176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p:bldP spid="11" grpId="0" animBg="1"/>
      <p:bldP spid="13"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1"/>
          <p:cNvSpPr txBox="1">
            <a:spLocks noGrp="1"/>
          </p:cNvSpPr>
          <p:nvPr>
            <p:ph type="title"/>
          </p:nvPr>
        </p:nvSpPr>
        <p:spPr>
          <a:xfrm>
            <a:off x="3352799" y="155831"/>
            <a:ext cx="4578575" cy="62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Our data</a:t>
            </a:r>
            <a:endParaRPr sz="3600" dirty="0"/>
          </a:p>
        </p:txBody>
      </p:sp>
      <p:sp>
        <p:nvSpPr>
          <p:cNvPr id="292" name="Google Shape;292;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3" name="Image 2">
            <a:extLst>
              <a:ext uri="{FF2B5EF4-FFF2-40B4-BE49-F238E27FC236}">
                <a16:creationId xmlns:a16="http://schemas.microsoft.com/office/drawing/2014/main" id="{CCDEC008-B9D0-4670-8259-B84D2C988441}"/>
              </a:ext>
            </a:extLst>
          </p:cNvPr>
          <p:cNvPicPr>
            <a:picLocks noChangeAspect="1"/>
          </p:cNvPicPr>
          <p:nvPr/>
        </p:nvPicPr>
        <p:blipFill>
          <a:blip r:embed="rId3"/>
          <a:stretch>
            <a:fillRect/>
          </a:stretch>
        </p:blipFill>
        <p:spPr>
          <a:xfrm>
            <a:off x="731520" y="914401"/>
            <a:ext cx="7684354" cy="4132370"/>
          </a:xfrm>
          <a:prstGeom prst="rect">
            <a:avLst/>
          </a:prstGeom>
        </p:spPr>
      </p:pic>
    </p:spTree>
    <p:extLst>
      <p:ext uri="{BB962C8B-B14F-4D97-AF65-F5344CB8AC3E}">
        <p14:creationId xmlns:p14="http://schemas.microsoft.com/office/powerpoint/2010/main" val="322475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1"/>
          <p:cNvSpPr txBox="1">
            <a:spLocks noGrp="1"/>
          </p:cNvSpPr>
          <p:nvPr>
            <p:ph type="title"/>
          </p:nvPr>
        </p:nvSpPr>
        <p:spPr>
          <a:xfrm>
            <a:off x="0" y="0"/>
            <a:ext cx="950701" cy="62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b="1" dirty="0">
                <a:latin typeface="+mj-lt"/>
              </a:rPr>
              <a:t>ETL</a:t>
            </a:r>
            <a:endParaRPr sz="3600" b="1" dirty="0">
              <a:latin typeface="+mj-lt"/>
            </a:endParaRPr>
          </a:p>
        </p:txBody>
      </p:sp>
      <p:sp>
        <p:nvSpPr>
          <p:cNvPr id="292" name="Google Shape;292;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cxnSp>
        <p:nvCxnSpPr>
          <p:cNvPr id="3" name="Connecteur droit 2">
            <a:extLst>
              <a:ext uri="{FF2B5EF4-FFF2-40B4-BE49-F238E27FC236}">
                <a16:creationId xmlns:a16="http://schemas.microsoft.com/office/drawing/2014/main" id="{DF681F12-4E86-4CE9-9587-59529CE5A79D}"/>
              </a:ext>
            </a:extLst>
          </p:cNvPr>
          <p:cNvCxnSpPr>
            <a:cxnSpLocks/>
          </p:cNvCxnSpPr>
          <p:nvPr/>
        </p:nvCxnSpPr>
        <p:spPr>
          <a:xfrm>
            <a:off x="0" y="2571750"/>
            <a:ext cx="9144000" cy="0"/>
          </a:xfrm>
          <a:prstGeom prst="line">
            <a:avLst/>
          </a:prstGeom>
        </p:spPr>
        <p:style>
          <a:lnRef idx="2">
            <a:schemeClr val="dk1"/>
          </a:lnRef>
          <a:fillRef idx="0">
            <a:schemeClr val="dk1"/>
          </a:fillRef>
          <a:effectRef idx="1">
            <a:schemeClr val="dk1"/>
          </a:effectRef>
          <a:fontRef idx="minor">
            <a:schemeClr val="tx1"/>
          </a:fontRef>
        </p:style>
      </p:cxnSp>
      <p:pic>
        <p:nvPicPr>
          <p:cNvPr id="7" name="Image 6">
            <a:extLst>
              <a:ext uri="{FF2B5EF4-FFF2-40B4-BE49-F238E27FC236}">
                <a16:creationId xmlns:a16="http://schemas.microsoft.com/office/drawing/2014/main" id="{CC6474BD-B769-4414-8A28-FCCF5B9AB678}"/>
              </a:ext>
            </a:extLst>
          </p:cNvPr>
          <p:cNvPicPr>
            <a:picLocks noChangeAspect="1"/>
          </p:cNvPicPr>
          <p:nvPr/>
        </p:nvPicPr>
        <p:blipFill>
          <a:blip r:embed="rId3"/>
          <a:stretch>
            <a:fillRect/>
          </a:stretch>
        </p:blipFill>
        <p:spPr>
          <a:xfrm>
            <a:off x="299752" y="623100"/>
            <a:ext cx="8180832" cy="1819275"/>
          </a:xfrm>
          <a:prstGeom prst="rect">
            <a:avLst/>
          </a:prstGeom>
        </p:spPr>
      </p:pic>
      <p:sp>
        <p:nvSpPr>
          <p:cNvPr id="8" name="Flèche : bas 7">
            <a:extLst>
              <a:ext uri="{FF2B5EF4-FFF2-40B4-BE49-F238E27FC236}">
                <a16:creationId xmlns:a16="http://schemas.microsoft.com/office/drawing/2014/main" id="{72F7BFAE-3CEA-478F-8688-310D50606F03}"/>
              </a:ext>
            </a:extLst>
          </p:cNvPr>
          <p:cNvSpPr/>
          <p:nvPr/>
        </p:nvSpPr>
        <p:spPr>
          <a:xfrm>
            <a:off x="804672" y="2442375"/>
            <a:ext cx="414528" cy="398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èche : bas 8">
            <a:extLst>
              <a:ext uri="{FF2B5EF4-FFF2-40B4-BE49-F238E27FC236}">
                <a16:creationId xmlns:a16="http://schemas.microsoft.com/office/drawing/2014/main" id="{0FD6A1C5-D1FE-4D9E-9BE6-534D4EE87928}"/>
              </a:ext>
            </a:extLst>
          </p:cNvPr>
          <p:cNvSpPr/>
          <p:nvPr/>
        </p:nvSpPr>
        <p:spPr>
          <a:xfrm>
            <a:off x="4352544" y="2442375"/>
            <a:ext cx="414528" cy="398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èche : bas 9">
            <a:extLst>
              <a:ext uri="{FF2B5EF4-FFF2-40B4-BE49-F238E27FC236}">
                <a16:creationId xmlns:a16="http://schemas.microsoft.com/office/drawing/2014/main" id="{5D861075-3FEE-432A-BB2F-27DD91FE9563}"/>
              </a:ext>
            </a:extLst>
          </p:cNvPr>
          <p:cNvSpPr/>
          <p:nvPr/>
        </p:nvSpPr>
        <p:spPr>
          <a:xfrm>
            <a:off x="7449312" y="2442375"/>
            <a:ext cx="414528" cy="3983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 11">
            <a:extLst>
              <a:ext uri="{FF2B5EF4-FFF2-40B4-BE49-F238E27FC236}">
                <a16:creationId xmlns:a16="http://schemas.microsoft.com/office/drawing/2014/main" id="{A40A5C25-24C1-4CE2-A512-09FF4C360822}"/>
              </a:ext>
            </a:extLst>
          </p:cNvPr>
          <p:cNvPicPr>
            <a:picLocks noChangeAspect="1"/>
          </p:cNvPicPr>
          <p:nvPr/>
        </p:nvPicPr>
        <p:blipFill>
          <a:blip r:embed="rId4"/>
          <a:stretch>
            <a:fillRect/>
          </a:stretch>
        </p:blipFill>
        <p:spPr>
          <a:xfrm>
            <a:off x="0" y="3002966"/>
            <a:ext cx="1954870" cy="1819276"/>
          </a:xfrm>
          <a:prstGeom prst="rect">
            <a:avLst/>
          </a:prstGeom>
        </p:spPr>
      </p:pic>
      <p:pic>
        <p:nvPicPr>
          <p:cNvPr id="14" name="Image 13">
            <a:extLst>
              <a:ext uri="{FF2B5EF4-FFF2-40B4-BE49-F238E27FC236}">
                <a16:creationId xmlns:a16="http://schemas.microsoft.com/office/drawing/2014/main" id="{DD5A9212-5D51-4445-826C-8DEA78491F0D}"/>
              </a:ext>
            </a:extLst>
          </p:cNvPr>
          <p:cNvPicPr>
            <a:picLocks noChangeAspect="1"/>
          </p:cNvPicPr>
          <p:nvPr/>
        </p:nvPicPr>
        <p:blipFill>
          <a:blip r:embed="rId5"/>
          <a:stretch>
            <a:fillRect/>
          </a:stretch>
        </p:blipFill>
        <p:spPr>
          <a:xfrm>
            <a:off x="262335" y="2926171"/>
            <a:ext cx="2616951" cy="1852468"/>
          </a:xfrm>
          <a:prstGeom prst="rect">
            <a:avLst/>
          </a:prstGeom>
        </p:spPr>
      </p:pic>
      <p:pic>
        <p:nvPicPr>
          <p:cNvPr id="16" name="Image 15">
            <a:extLst>
              <a:ext uri="{FF2B5EF4-FFF2-40B4-BE49-F238E27FC236}">
                <a16:creationId xmlns:a16="http://schemas.microsoft.com/office/drawing/2014/main" id="{00483B55-CCE1-438B-99F4-0FA973C891BC}"/>
              </a:ext>
            </a:extLst>
          </p:cNvPr>
          <p:cNvPicPr>
            <a:picLocks noChangeAspect="1"/>
          </p:cNvPicPr>
          <p:nvPr/>
        </p:nvPicPr>
        <p:blipFill>
          <a:blip r:embed="rId6"/>
          <a:stretch>
            <a:fillRect/>
          </a:stretch>
        </p:blipFill>
        <p:spPr>
          <a:xfrm>
            <a:off x="663416" y="2954960"/>
            <a:ext cx="2215870" cy="1794891"/>
          </a:xfrm>
          <a:prstGeom prst="rect">
            <a:avLst/>
          </a:prstGeom>
        </p:spPr>
      </p:pic>
      <p:pic>
        <p:nvPicPr>
          <p:cNvPr id="18" name="Image 17">
            <a:extLst>
              <a:ext uri="{FF2B5EF4-FFF2-40B4-BE49-F238E27FC236}">
                <a16:creationId xmlns:a16="http://schemas.microsoft.com/office/drawing/2014/main" id="{990D20EC-4342-4E7B-B1D9-78EBB86D7DA4}"/>
              </a:ext>
            </a:extLst>
          </p:cNvPr>
          <p:cNvPicPr>
            <a:picLocks noChangeAspect="1"/>
          </p:cNvPicPr>
          <p:nvPr/>
        </p:nvPicPr>
        <p:blipFill>
          <a:blip r:embed="rId7"/>
          <a:stretch>
            <a:fillRect/>
          </a:stretch>
        </p:blipFill>
        <p:spPr>
          <a:xfrm>
            <a:off x="3141621" y="2870188"/>
            <a:ext cx="2864579" cy="2084832"/>
          </a:xfrm>
          <a:prstGeom prst="rect">
            <a:avLst/>
          </a:prstGeom>
        </p:spPr>
      </p:pic>
      <p:pic>
        <p:nvPicPr>
          <p:cNvPr id="20" name="Image 19">
            <a:extLst>
              <a:ext uri="{FF2B5EF4-FFF2-40B4-BE49-F238E27FC236}">
                <a16:creationId xmlns:a16="http://schemas.microsoft.com/office/drawing/2014/main" id="{301D0A17-598A-439E-AFD2-4C3106B39D51}"/>
              </a:ext>
            </a:extLst>
          </p:cNvPr>
          <p:cNvPicPr>
            <a:picLocks noChangeAspect="1"/>
          </p:cNvPicPr>
          <p:nvPr/>
        </p:nvPicPr>
        <p:blipFill>
          <a:blip r:embed="rId8"/>
          <a:stretch>
            <a:fillRect/>
          </a:stretch>
        </p:blipFill>
        <p:spPr>
          <a:xfrm>
            <a:off x="6364224" y="2954961"/>
            <a:ext cx="2701636" cy="1867282"/>
          </a:xfrm>
          <a:prstGeom prst="rect">
            <a:avLst/>
          </a:prstGeom>
        </p:spPr>
      </p:pic>
    </p:spTree>
    <p:extLst>
      <p:ext uri="{BB962C8B-B14F-4D97-AF65-F5344CB8AC3E}">
        <p14:creationId xmlns:p14="http://schemas.microsoft.com/office/powerpoint/2010/main" val="64027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p:bldP spid="8"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9" name="Google Shape;129;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6" name="タイトル 8">
            <a:extLst>
              <a:ext uri="{FF2B5EF4-FFF2-40B4-BE49-F238E27FC236}">
                <a16:creationId xmlns:a16="http://schemas.microsoft.com/office/drawing/2014/main" id="{E876BC2C-3CBC-4C5F-9BB2-B8B04AE86B8E}"/>
              </a:ext>
            </a:extLst>
          </p:cNvPr>
          <p:cNvSpPr txBox="1">
            <a:spLocks/>
          </p:cNvSpPr>
          <p:nvPr/>
        </p:nvSpPr>
        <p:spPr>
          <a:xfrm>
            <a:off x="1312826" y="0"/>
            <a:ext cx="2304134" cy="1211487"/>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8800" dirty="0">
                <a:latin typeface="Times New Roman" panose="02020603050405020304" pitchFamily="18" charset="0"/>
                <a:cs typeface="Times New Roman" panose="02020603050405020304" pitchFamily="18" charset="0"/>
              </a:rPr>
              <a:t>Plan</a:t>
            </a:r>
            <a:endParaRPr kumimoji="1" lang="ja-JP" altLang="en-US" sz="8800" dirty="0">
              <a:solidFill>
                <a:schemeClr val="accent1"/>
              </a:solidFill>
            </a:endParaRPr>
          </a:p>
        </p:txBody>
      </p:sp>
      <p:sp>
        <p:nvSpPr>
          <p:cNvPr id="2" name="テキスト プレースホルダー 9">
            <a:extLst>
              <a:ext uri="{FF2B5EF4-FFF2-40B4-BE49-F238E27FC236}">
                <a16:creationId xmlns:a16="http://schemas.microsoft.com/office/drawing/2014/main" id="{E093EFFF-B458-4C0D-92F5-D6070A8F53CF}"/>
              </a:ext>
            </a:extLst>
          </p:cNvPr>
          <p:cNvSpPr txBox="1">
            <a:spLocks/>
          </p:cNvSpPr>
          <p:nvPr/>
        </p:nvSpPr>
        <p:spPr>
          <a:xfrm>
            <a:off x="4572000" y="144879"/>
            <a:ext cx="2528518" cy="30777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800" dirty="0">
                <a:latin typeface="Times New Roman" panose="02020603050405020304" pitchFamily="18" charset="0"/>
                <a:cs typeface="Times New Roman" panose="02020603050405020304" pitchFamily="18" charset="0"/>
              </a:rPr>
              <a:t>General Introduction</a:t>
            </a:r>
            <a:endParaRPr kumimoji="1" lang="ja-JP" altLang="en-US" sz="1800" dirty="0">
              <a:latin typeface="Times New Roman" panose="02020603050405020304" pitchFamily="18" charset="0"/>
              <a:cs typeface="Times New Roman" panose="02020603050405020304" pitchFamily="18" charset="0"/>
            </a:endParaRPr>
          </a:p>
        </p:txBody>
      </p:sp>
      <p:sp>
        <p:nvSpPr>
          <p:cNvPr id="4" name="テキスト プレースホルダー 13">
            <a:extLst>
              <a:ext uri="{FF2B5EF4-FFF2-40B4-BE49-F238E27FC236}">
                <a16:creationId xmlns:a16="http://schemas.microsoft.com/office/drawing/2014/main" id="{77A45911-4C32-4DF6-A21A-5F08B9DE7FD2}"/>
              </a:ext>
            </a:extLst>
          </p:cNvPr>
          <p:cNvSpPr txBox="1">
            <a:spLocks/>
          </p:cNvSpPr>
          <p:nvPr/>
        </p:nvSpPr>
        <p:spPr>
          <a:xfrm>
            <a:off x="4572000" y="678804"/>
            <a:ext cx="3029560" cy="4402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fr-FR" sz="1800" dirty="0">
                <a:latin typeface="Times New Roman" panose="02020603050405020304" pitchFamily="18" charset="0"/>
                <a:cs typeface="Times New Roman" panose="02020603050405020304" pitchFamily="18" charset="0"/>
              </a:rPr>
              <a:t>Project </a:t>
            </a:r>
            <a:r>
              <a:rPr kumimoji="1" lang="en" sz="1800" dirty="0">
                <a:latin typeface="Times New Roman" panose="02020603050405020304" pitchFamily="18" charset="0"/>
                <a:cs typeface="Times New Roman" panose="02020603050405020304" pitchFamily="18" charset="0"/>
              </a:rPr>
              <a:t>Context</a:t>
            </a:r>
            <a:r>
              <a:rPr kumimoji="1" lang="fr-FR" sz="1800" dirty="0">
                <a:latin typeface="Times New Roman" panose="02020603050405020304" pitchFamily="18" charset="0"/>
                <a:cs typeface="Times New Roman" panose="02020603050405020304" pitchFamily="18" charset="0"/>
              </a:rPr>
              <a:t> and </a:t>
            </a:r>
            <a:r>
              <a:rPr kumimoji="1" lang="en-US" sz="1800" dirty="0">
                <a:latin typeface="Times New Roman" panose="02020603050405020304" pitchFamily="18" charset="0"/>
                <a:cs typeface="Times New Roman" panose="02020603050405020304" pitchFamily="18" charset="0"/>
              </a:rPr>
              <a:t>Overview</a:t>
            </a:r>
            <a:endParaRPr kumimoji="1" lang="en-US" altLang="ja-JP" sz="1800" dirty="0">
              <a:latin typeface="Times New Roman" panose="02020603050405020304" pitchFamily="18" charset="0"/>
              <a:cs typeface="Times New Roman" panose="02020603050405020304" pitchFamily="18" charset="0"/>
            </a:endParaRPr>
          </a:p>
        </p:txBody>
      </p:sp>
      <p:sp>
        <p:nvSpPr>
          <p:cNvPr id="20" name="Ellipse 19">
            <a:extLst>
              <a:ext uri="{FF2B5EF4-FFF2-40B4-BE49-F238E27FC236}">
                <a16:creationId xmlns:a16="http://schemas.microsoft.com/office/drawing/2014/main" id="{CB96B4F7-9456-47DF-B3D2-824428DD2FE1}"/>
              </a:ext>
            </a:extLst>
          </p:cNvPr>
          <p:cNvSpPr/>
          <p:nvPr/>
        </p:nvSpPr>
        <p:spPr>
          <a:xfrm>
            <a:off x="4192216" y="714870"/>
            <a:ext cx="335280" cy="31223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24" name="Ellipse 23">
            <a:extLst>
              <a:ext uri="{FF2B5EF4-FFF2-40B4-BE49-F238E27FC236}">
                <a16:creationId xmlns:a16="http://schemas.microsoft.com/office/drawing/2014/main" id="{CD5F7E9F-B44E-4561-BC92-DF44E6B11C54}"/>
              </a:ext>
            </a:extLst>
          </p:cNvPr>
          <p:cNvSpPr/>
          <p:nvPr/>
        </p:nvSpPr>
        <p:spPr>
          <a:xfrm>
            <a:off x="4178768" y="1693165"/>
            <a:ext cx="335280" cy="31223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a:t>
            </a:r>
          </a:p>
        </p:txBody>
      </p:sp>
      <p:sp>
        <p:nvSpPr>
          <p:cNvPr id="27" name="Ellipse 26">
            <a:extLst>
              <a:ext uri="{FF2B5EF4-FFF2-40B4-BE49-F238E27FC236}">
                <a16:creationId xmlns:a16="http://schemas.microsoft.com/office/drawing/2014/main" id="{5814067B-0EF7-4F18-BAE7-D1888926A7BB}"/>
              </a:ext>
            </a:extLst>
          </p:cNvPr>
          <p:cNvSpPr/>
          <p:nvPr/>
        </p:nvSpPr>
        <p:spPr>
          <a:xfrm>
            <a:off x="4185523" y="2732239"/>
            <a:ext cx="335280" cy="31223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31" name="Ellipse 30">
            <a:extLst>
              <a:ext uri="{FF2B5EF4-FFF2-40B4-BE49-F238E27FC236}">
                <a16:creationId xmlns:a16="http://schemas.microsoft.com/office/drawing/2014/main" id="{C8792225-1929-493A-8985-4F1837FB6391}"/>
              </a:ext>
            </a:extLst>
          </p:cNvPr>
          <p:cNvSpPr/>
          <p:nvPr/>
        </p:nvSpPr>
        <p:spPr>
          <a:xfrm>
            <a:off x="4178768" y="3710534"/>
            <a:ext cx="335280" cy="31223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8</a:t>
            </a:r>
          </a:p>
        </p:txBody>
      </p:sp>
      <p:sp>
        <p:nvSpPr>
          <p:cNvPr id="35" name="テキスト プレースホルダー 13">
            <a:extLst>
              <a:ext uri="{FF2B5EF4-FFF2-40B4-BE49-F238E27FC236}">
                <a16:creationId xmlns:a16="http://schemas.microsoft.com/office/drawing/2014/main" id="{6507E233-84EC-490C-999D-83D99051B69E}"/>
              </a:ext>
            </a:extLst>
          </p:cNvPr>
          <p:cNvSpPr txBox="1">
            <a:spLocks/>
          </p:cNvSpPr>
          <p:nvPr/>
        </p:nvSpPr>
        <p:spPr>
          <a:xfrm>
            <a:off x="4572000" y="1172138"/>
            <a:ext cx="3992880" cy="52102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kumimoji="1" lang="en-US" sz="1800" dirty="0">
                <a:latin typeface="Times New Roman" panose="02020603050405020304" pitchFamily="18" charset="0"/>
                <a:cs typeface="Times New Roman" panose="02020603050405020304" pitchFamily="18" charset="0"/>
                <a:sym typeface="Barlow"/>
              </a:rPr>
              <a:t>Analysis</a:t>
            </a:r>
            <a:r>
              <a:rPr lang="en-US" sz="1800" b="1" dirty="0">
                <a:solidFill>
                  <a:schemeClr val="accent2"/>
                </a:solidFill>
                <a:latin typeface="Barlow"/>
                <a:ea typeface="Barlow"/>
                <a:cs typeface="Barlow"/>
                <a:sym typeface="Barlow"/>
              </a:rPr>
              <a:t> </a:t>
            </a:r>
            <a:r>
              <a:rPr kumimoji="1" lang="en-US" sz="1800" dirty="0">
                <a:latin typeface="Times New Roman" panose="02020603050405020304" pitchFamily="18" charset="0"/>
                <a:cs typeface="Times New Roman" panose="02020603050405020304" pitchFamily="18" charset="0"/>
                <a:sym typeface="Barlow"/>
              </a:rPr>
              <a:t>and</a:t>
            </a:r>
            <a:r>
              <a:rPr lang="en-US" sz="1800" b="1" dirty="0">
                <a:solidFill>
                  <a:schemeClr val="accent2"/>
                </a:solidFill>
                <a:latin typeface="Barlow"/>
                <a:ea typeface="Barlow"/>
                <a:cs typeface="Barlow"/>
                <a:sym typeface="Barlow"/>
              </a:rPr>
              <a:t> </a:t>
            </a:r>
            <a:r>
              <a:rPr kumimoji="1" lang="en-US" sz="1800" dirty="0">
                <a:latin typeface="Times New Roman" panose="02020603050405020304" pitchFamily="18" charset="0"/>
                <a:cs typeface="Times New Roman" panose="02020603050405020304" pitchFamily="18" charset="0"/>
                <a:sym typeface="Barlow"/>
              </a:rPr>
              <a:t>requirements</a:t>
            </a:r>
            <a:r>
              <a:rPr lang="en-US" sz="1800" b="1" dirty="0">
                <a:solidFill>
                  <a:schemeClr val="accent2"/>
                </a:solidFill>
                <a:latin typeface="Barlow"/>
                <a:ea typeface="Barlow"/>
                <a:cs typeface="Barlow"/>
                <a:sym typeface="Barlow"/>
              </a:rPr>
              <a:t> </a:t>
            </a:r>
            <a:r>
              <a:rPr kumimoji="1" lang="en-US" sz="1800" dirty="0">
                <a:latin typeface="Times New Roman" panose="02020603050405020304" pitchFamily="18" charset="0"/>
                <a:cs typeface="Times New Roman" panose="02020603050405020304" pitchFamily="18" charset="0"/>
                <a:sym typeface="Barlow"/>
              </a:rPr>
              <a:t>specification</a:t>
            </a:r>
          </a:p>
        </p:txBody>
      </p:sp>
      <p:sp>
        <p:nvSpPr>
          <p:cNvPr id="37" name="テキスト プレースホルダー 13">
            <a:extLst>
              <a:ext uri="{FF2B5EF4-FFF2-40B4-BE49-F238E27FC236}">
                <a16:creationId xmlns:a16="http://schemas.microsoft.com/office/drawing/2014/main" id="{343D0425-3B84-4B3F-8169-9F49794B1A21}"/>
              </a:ext>
            </a:extLst>
          </p:cNvPr>
          <p:cNvSpPr txBox="1">
            <a:spLocks/>
          </p:cNvSpPr>
          <p:nvPr/>
        </p:nvSpPr>
        <p:spPr>
          <a:xfrm>
            <a:off x="4629954" y="1664838"/>
            <a:ext cx="3029560" cy="4402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0" i="0" u="none" strike="noStrike" baseline="0" dirty="0">
                <a:latin typeface="SFBX1200"/>
              </a:rPr>
              <a:t>Technical Environment</a:t>
            </a:r>
            <a:endParaRPr kumimoji="1" lang="en-US" altLang="ja-JP" sz="1800" dirty="0">
              <a:latin typeface="Times New Roman" panose="02020603050405020304" pitchFamily="18" charset="0"/>
              <a:cs typeface="Times New Roman" panose="02020603050405020304" pitchFamily="18" charset="0"/>
            </a:endParaRPr>
          </a:p>
        </p:txBody>
      </p:sp>
      <p:sp>
        <p:nvSpPr>
          <p:cNvPr id="48" name="ZoneTexte 47">
            <a:extLst>
              <a:ext uri="{FF2B5EF4-FFF2-40B4-BE49-F238E27FC236}">
                <a16:creationId xmlns:a16="http://schemas.microsoft.com/office/drawing/2014/main" id="{CB95FCAF-8B7A-4F7A-945B-29D9E9E374BC}"/>
              </a:ext>
            </a:extLst>
          </p:cNvPr>
          <p:cNvSpPr txBox="1"/>
          <p:nvPr/>
        </p:nvSpPr>
        <p:spPr>
          <a:xfrm>
            <a:off x="4527496" y="2147812"/>
            <a:ext cx="3934926" cy="369332"/>
          </a:xfrm>
          <a:prstGeom prst="rect">
            <a:avLst/>
          </a:prstGeom>
          <a:noFill/>
        </p:spPr>
        <p:txBody>
          <a:bodyPr wrap="square">
            <a:spAutoFit/>
          </a:bodyPr>
          <a:lstStyle/>
          <a:p>
            <a:r>
              <a:rPr lang="en-US" sz="1800" b="0" i="0" u="none" strike="noStrike" baseline="0" dirty="0">
                <a:latin typeface="SFBX1200"/>
              </a:rPr>
              <a:t>Data integration</a:t>
            </a:r>
            <a:endParaRPr lang="en-US" dirty="0"/>
          </a:p>
        </p:txBody>
      </p:sp>
      <p:sp>
        <p:nvSpPr>
          <p:cNvPr id="50" name="ZoneTexte 49">
            <a:extLst>
              <a:ext uri="{FF2B5EF4-FFF2-40B4-BE49-F238E27FC236}">
                <a16:creationId xmlns:a16="http://schemas.microsoft.com/office/drawing/2014/main" id="{C9C7AE3E-531B-47C7-AC53-9189FC105E9E}"/>
              </a:ext>
            </a:extLst>
          </p:cNvPr>
          <p:cNvSpPr txBox="1"/>
          <p:nvPr/>
        </p:nvSpPr>
        <p:spPr>
          <a:xfrm>
            <a:off x="4572000" y="2736698"/>
            <a:ext cx="2424491" cy="369332"/>
          </a:xfrm>
          <a:prstGeom prst="rect">
            <a:avLst/>
          </a:prstGeom>
          <a:noFill/>
        </p:spPr>
        <p:txBody>
          <a:bodyPr wrap="square">
            <a:spAutoFit/>
          </a:bodyPr>
          <a:lstStyle/>
          <a:p>
            <a:r>
              <a:rPr lang="en-US" sz="1800" b="0" i="0" u="none" strike="noStrike" baseline="0" dirty="0">
                <a:latin typeface="SFBX1200"/>
              </a:rPr>
              <a:t>Data Restitution</a:t>
            </a:r>
            <a:endParaRPr lang="en-US" dirty="0"/>
          </a:p>
        </p:txBody>
      </p:sp>
      <p:sp>
        <p:nvSpPr>
          <p:cNvPr id="52" name="ZoneTexte 51">
            <a:extLst>
              <a:ext uri="{FF2B5EF4-FFF2-40B4-BE49-F238E27FC236}">
                <a16:creationId xmlns:a16="http://schemas.microsoft.com/office/drawing/2014/main" id="{4EED3322-A5B8-486E-A47E-5C773F953F76}"/>
              </a:ext>
            </a:extLst>
          </p:cNvPr>
          <p:cNvSpPr txBox="1"/>
          <p:nvPr/>
        </p:nvSpPr>
        <p:spPr>
          <a:xfrm>
            <a:off x="4572000" y="3216146"/>
            <a:ext cx="4226560" cy="369332"/>
          </a:xfrm>
          <a:prstGeom prst="rect">
            <a:avLst/>
          </a:prstGeom>
          <a:noFill/>
        </p:spPr>
        <p:txBody>
          <a:bodyPr wrap="square">
            <a:spAutoFit/>
          </a:bodyPr>
          <a:lstStyle/>
          <a:p>
            <a:r>
              <a:rPr lang="en-US" sz="1800" b="0" i="0" u="none" strike="noStrike" baseline="0" dirty="0">
                <a:latin typeface="SFBX1200"/>
              </a:rPr>
              <a:t>Finalization of the decision-making system</a:t>
            </a:r>
            <a:endParaRPr lang="en-US" dirty="0"/>
          </a:p>
        </p:txBody>
      </p:sp>
      <p:sp>
        <p:nvSpPr>
          <p:cNvPr id="46" name="テキスト プレースホルダー 9">
            <a:extLst>
              <a:ext uri="{FF2B5EF4-FFF2-40B4-BE49-F238E27FC236}">
                <a16:creationId xmlns:a16="http://schemas.microsoft.com/office/drawing/2014/main" id="{F969D74F-51DC-448D-B753-0799C28342A9}"/>
              </a:ext>
            </a:extLst>
          </p:cNvPr>
          <p:cNvSpPr txBox="1">
            <a:spLocks/>
          </p:cNvSpPr>
          <p:nvPr/>
        </p:nvSpPr>
        <p:spPr>
          <a:xfrm>
            <a:off x="4629954" y="3670975"/>
            <a:ext cx="3850630" cy="30777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1600"/>
              </a:spcAft>
              <a:buNone/>
            </a:pPr>
            <a:r>
              <a:rPr lang="fr-FR" sz="1800" dirty="0">
                <a:latin typeface="SFBX1200"/>
                <a:sym typeface="Barlow"/>
              </a:rPr>
              <a:t>Conclusion</a:t>
            </a:r>
            <a:r>
              <a:rPr lang="fr-FR" sz="1800" dirty="0">
                <a:solidFill>
                  <a:schemeClr val="tx1"/>
                </a:solidFill>
                <a:latin typeface="Barlow"/>
                <a:ea typeface="Barlow"/>
                <a:cs typeface="Barlow"/>
                <a:sym typeface="Barlow"/>
              </a:rPr>
              <a:t> </a:t>
            </a:r>
            <a:r>
              <a:rPr lang="fr-FR" sz="1800" dirty="0">
                <a:latin typeface="SFBX1200"/>
                <a:sym typeface="Barlow"/>
              </a:rPr>
              <a:t>and</a:t>
            </a:r>
            <a:r>
              <a:rPr lang="fr-FR" sz="1800" dirty="0">
                <a:solidFill>
                  <a:schemeClr val="tx1"/>
                </a:solidFill>
                <a:latin typeface="Barlow"/>
                <a:ea typeface="Barlow"/>
                <a:cs typeface="Barlow"/>
                <a:sym typeface="Barlow"/>
              </a:rPr>
              <a:t> </a:t>
            </a:r>
            <a:r>
              <a:rPr lang="fr-FR" sz="1800" dirty="0">
                <a:latin typeface="SFBX1200"/>
                <a:sym typeface="Barlow"/>
              </a:rPr>
              <a:t>perspectives</a:t>
            </a:r>
            <a:r>
              <a:rPr lang="fr-FR" sz="1800" dirty="0">
                <a:solidFill>
                  <a:schemeClr val="accent2"/>
                </a:solidFill>
                <a:latin typeface="Barlow"/>
                <a:ea typeface="Barlow"/>
                <a:cs typeface="Barlow"/>
                <a:sym typeface="Barlow"/>
              </a:rPr>
              <a:t>.</a:t>
            </a:r>
          </a:p>
        </p:txBody>
      </p:sp>
      <p:sp>
        <p:nvSpPr>
          <p:cNvPr id="3" name="Ellipse 2">
            <a:extLst>
              <a:ext uri="{FF2B5EF4-FFF2-40B4-BE49-F238E27FC236}">
                <a16:creationId xmlns:a16="http://schemas.microsoft.com/office/drawing/2014/main" id="{574389D4-A08D-433A-A5A5-5C4F157770FB}"/>
              </a:ext>
            </a:extLst>
          </p:cNvPr>
          <p:cNvSpPr/>
          <p:nvPr/>
        </p:nvSpPr>
        <p:spPr>
          <a:xfrm>
            <a:off x="4178768" y="181953"/>
            <a:ext cx="335280" cy="31223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1</a:t>
            </a:r>
          </a:p>
        </p:txBody>
      </p:sp>
      <p:sp>
        <p:nvSpPr>
          <p:cNvPr id="8" name="Ellipse 7">
            <a:extLst>
              <a:ext uri="{FF2B5EF4-FFF2-40B4-BE49-F238E27FC236}">
                <a16:creationId xmlns:a16="http://schemas.microsoft.com/office/drawing/2014/main" id="{D50BA7C2-7D66-48B1-9945-0EE375731229}"/>
              </a:ext>
            </a:extLst>
          </p:cNvPr>
          <p:cNvSpPr/>
          <p:nvPr/>
        </p:nvSpPr>
        <p:spPr>
          <a:xfrm>
            <a:off x="4157710" y="2176360"/>
            <a:ext cx="335280" cy="31223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5</a:t>
            </a:r>
          </a:p>
        </p:txBody>
      </p:sp>
      <p:sp>
        <p:nvSpPr>
          <p:cNvPr id="9" name="Ellipse 8">
            <a:extLst>
              <a:ext uri="{FF2B5EF4-FFF2-40B4-BE49-F238E27FC236}">
                <a16:creationId xmlns:a16="http://schemas.microsoft.com/office/drawing/2014/main" id="{41C3B94F-2ADC-4578-A3B5-B3A06EB3D85D}"/>
              </a:ext>
            </a:extLst>
          </p:cNvPr>
          <p:cNvSpPr/>
          <p:nvPr/>
        </p:nvSpPr>
        <p:spPr>
          <a:xfrm>
            <a:off x="4192216" y="3244694"/>
            <a:ext cx="335280" cy="31223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7</a:t>
            </a:r>
          </a:p>
        </p:txBody>
      </p:sp>
      <p:sp>
        <p:nvSpPr>
          <p:cNvPr id="10" name="Ellipse 9">
            <a:extLst>
              <a:ext uri="{FF2B5EF4-FFF2-40B4-BE49-F238E27FC236}">
                <a16:creationId xmlns:a16="http://schemas.microsoft.com/office/drawing/2014/main" id="{FCD6EC79-8C00-4FC8-B8E0-087CF110F8CC}"/>
              </a:ext>
            </a:extLst>
          </p:cNvPr>
          <p:cNvSpPr/>
          <p:nvPr/>
        </p:nvSpPr>
        <p:spPr>
          <a:xfrm>
            <a:off x="4207744" y="1198065"/>
            <a:ext cx="335280" cy="31223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fill="hold"/>
                                        <p:tgtEl>
                                          <p:spTgt spid="35"/>
                                        </p:tgtEl>
                                        <p:attrNameLst>
                                          <p:attrName>ppt_x</p:attrName>
                                        </p:attrNameLst>
                                      </p:cBhvr>
                                      <p:tavLst>
                                        <p:tav tm="0">
                                          <p:val>
                                            <p:strVal val="#ppt_x"/>
                                          </p:val>
                                        </p:tav>
                                        <p:tav tm="100000">
                                          <p:val>
                                            <p:strVal val="#ppt_x"/>
                                          </p:val>
                                        </p:tav>
                                      </p:tavLst>
                                    </p:anim>
                                    <p:anim calcmode="lin" valueType="num">
                                      <p:cBhvr additive="base">
                                        <p:cTn id="4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additive="base">
                                        <p:cTn id="54" dur="500" fill="hold"/>
                                        <p:tgtEl>
                                          <p:spTgt spid="37"/>
                                        </p:tgtEl>
                                        <p:attrNameLst>
                                          <p:attrName>ppt_x</p:attrName>
                                        </p:attrNameLst>
                                      </p:cBhvr>
                                      <p:tavLst>
                                        <p:tav tm="0">
                                          <p:val>
                                            <p:strVal val="#ppt_x"/>
                                          </p:val>
                                        </p:tav>
                                        <p:tav tm="100000">
                                          <p:val>
                                            <p:strVal val="#ppt_x"/>
                                          </p:val>
                                        </p:tav>
                                      </p:tavLst>
                                    </p:anim>
                                    <p:anim calcmode="lin" valueType="num">
                                      <p:cBhvr additive="base">
                                        <p:cTn id="5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fill="hold"/>
                                        <p:tgtEl>
                                          <p:spTgt spid="8"/>
                                        </p:tgtEl>
                                        <p:attrNameLst>
                                          <p:attrName>ppt_x</p:attrName>
                                        </p:attrNameLst>
                                      </p:cBhvr>
                                      <p:tavLst>
                                        <p:tav tm="0">
                                          <p:val>
                                            <p:strVal val="#ppt_x"/>
                                          </p:val>
                                        </p:tav>
                                        <p:tav tm="100000">
                                          <p:val>
                                            <p:strVal val="#ppt_x"/>
                                          </p:val>
                                        </p:tav>
                                      </p:tavLst>
                                    </p:anim>
                                    <p:anim calcmode="lin" valueType="num">
                                      <p:cBhvr additive="base">
                                        <p:cTn id="6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48"/>
                                        </p:tgtEl>
                                        <p:attrNameLst>
                                          <p:attrName>style.visibility</p:attrName>
                                        </p:attrNameLst>
                                      </p:cBhvr>
                                      <p:to>
                                        <p:strVal val="visible"/>
                                      </p:to>
                                    </p:set>
                                    <p:anim calcmode="lin" valueType="num">
                                      <p:cBhvr additive="base">
                                        <p:cTn id="66" dur="500" fill="hold"/>
                                        <p:tgtEl>
                                          <p:spTgt spid="48"/>
                                        </p:tgtEl>
                                        <p:attrNameLst>
                                          <p:attrName>ppt_x</p:attrName>
                                        </p:attrNameLst>
                                      </p:cBhvr>
                                      <p:tavLst>
                                        <p:tav tm="0">
                                          <p:val>
                                            <p:strVal val="#ppt_x"/>
                                          </p:val>
                                        </p:tav>
                                        <p:tav tm="100000">
                                          <p:val>
                                            <p:strVal val="#ppt_x"/>
                                          </p:val>
                                        </p:tav>
                                      </p:tavLst>
                                    </p:anim>
                                    <p:anim calcmode="lin" valueType="num">
                                      <p:cBhvr additive="base">
                                        <p:cTn id="67"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50"/>
                                        </p:tgtEl>
                                        <p:attrNameLst>
                                          <p:attrName>style.visibility</p:attrName>
                                        </p:attrNameLst>
                                      </p:cBhvr>
                                      <p:to>
                                        <p:strVal val="visible"/>
                                      </p:to>
                                    </p:set>
                                    <p:anim calcmode="lin" valueType="num">
                                      <p:cBhvr additive="base">
                                        <p:cTn id="78" dur="500" fill="hold"/>
                                        <p:tgtEl>
                                          <p:spTgt spid="50"/>
                                        </p:tgtEl>
                                        <p:attrNameLst>
                                          <p:attrName>ppt_x</p:attrName>
                                        </p:attrNameLst>
                                      </p:cBhvr>
                                      <p:tavLst>
                                        <p:tav tm="0">
                                          <p:val>
                                            <p:strVal val="#ppt_x"/>
                                          </p:val>
                                        </p:tav>
                                        <p:tav tm="100000">
                                          <p:val>
                                            <p:strVal val="#ppt_x"/>
                                          </p:val>
                                        </p:tav>
                                      </p:tavLst>
                                    </p:anim>
                                    <p:anim calcmode="lin" valueType="num">
                                      <p:cBhvr additive="base">
                                        <p:cTn id="79"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9"/>
                                        </p:tgtEl>
                                        <p:attrNameLst>
                                          <p:attrName>style.visibility</p:attrName>
                                        </p:attrNameLst>
                                      </p:cBhvr>
                                      <p:to>
                                        <p:strVal val="visible"/>
                                      </p:to>
                                    </p:set>
                                    <p:anim calcmode="lin" valueType="num">
                                      <p:cBhvr additive="base">
                                        <p:cTn id="84" dur="500" fill="hold"/>
                                        <p:tgtEl>
                                          <p:spTgt spid="9"/>
                                        </p:tgtEl>
                                        <p:attrNameLst>
                                          <p:attrName>ppt_x</p:attrName>
                                        </p:attrNameLst>
                                      </p:cBhvr>
                                      <p:tavLst>
                                        <p:tav tm="0">
                                          <p:val>
                                            <p:strVal val="#ppt_x"/>
                                          </p:val>
                                        </p:tav>
                                        <p:tav tm="100000">
                                          <p:val>
                                            <p:strVal val="#ppt_x"/>
                                          </p:val>
                                        </p:tav>
                                      </p:tavLst>
                                    </p:anim>
                                    <p:anim calcmode="lin" valueType="num">
                                      <p:cBhvr additive="base">
                                        <p:cTn id="8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52"/>
                                        </p:tgtEl>
                                        <p:attrNameLst>
                                          <p:attrName>style.visibility</p:attrName>
                                        </p:attrNameLst>
                                      </p:cBhvr>
                                      <p:to>
                                        <p:strVal val="visible"/>
                                      </p:to>
                                    </p:set>
                                    <p:anim calcmode="lin" valueType="num">
                                      <p:cBhvr additive="base">
                                        <p:cTn id="90" dur="500" fill="hold"/>
                                        <p:tgtEl>
                                          <p:spTgt spid="52"/>
                                        </p:tgtEl>
                                        <p:attrNameLst>
                                          <p:attrName>ppt_x</p:attrName>
                                        </p:attrNameLst>
                                      </p:cBhvr>
                                      <p:tavLst>
                                        <p:tav tm="0">
                                          <p:val>
                                            <p:strVal val="#ppt_x"/>
                                          </p:val>
                                        </p:tav>
                                        <p:tav tm="100000">
                                          <p:val>
                                            <p:strVal val="#ppt_x"/>
                                          </p:val>
                                        </p:tav>
                                      </p:tavLst>
                                    </p:anim>
                                    <p:anim calcmode="lin" valueType="num">
                                      <p:cBhvr additive="base">
                                        <p:cTn id="91"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31"/>
                                        </p:tgtEl>
                                        <p:attrNameLst>
                                          <p:attrName>style.visibility</p:attrName>
                                        </p:attrNameLst>
                                      </p:cBhvr>
                                      <p:to>
                                        <p:strVal val="visible"/>
                                      </p:to>
                                    </p:set>
                                    <p:anim calcmode="lin" valueType="num">
                                      <p:cBhvr additive="base">
                                        <p:cTn id="96" dur="500" fill="hold"/>
                                        <p:tgtEl>
                                          <p:spTgt spid="31"/>
                                        </p:tgtEl>
                                        <p:attrNameLst>
                                          <p:attrName>ppt_x</p:attrName>
                                        </p:attrNameLst>
                                      </p:cBhvr>
                                      <p:tavLst>
                                        <p:tav tm="0">
                                          <p:val>
                                            <p:strVal val="#ppt_x"/>
                                          </p:val>
                                        </p:tav>
                                        <p:tav tm="100000">
                                          <p:val>
                                            <p:strVal val="#ppt_x"/>
                                          </p:val>
                                        </p:tav>
                                      </p:tavLst>
                                    </p:anim>
                                    <p:anim calcmode="lin" valueType="num">
                                      <p:cBhvr additive="base">
                                        <p:cTn id="9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46"/>
                                        </p:tgtEl>
                                        <p:attrNameLst>
                                          <p:attrName>style.visibility</p:attrName>
                                        </p:attrNameLst>
                                      </p:cBhvr>
                                      <p:to>
                                        <p:strVal val="visible"/>
                                      </p:to>
                                    </p:set>
                                    <p:anim calcmode="lin" valueType="num">
                                      <p:cBhvr additive="base">
                                        <p:cTn id="102" dur="500" fill="hold"/>
                                        <p:tgtEl>
                                          <p:spTgt spid="46"/>
                                        </p:tgtEl>
                                        <p:attrNameLst>
                                          <p:attrName>ppt_x</p:attrName>
                                        </p:attrNameLst>
                                      </p:cBhvr>
                                      <p:tavLst>
                                        <p:tav tm="0">
                                          <p:val>
                                            <p:strVal val="#ppt_x"/>
                                          </p:val>
                                        </p:tav>
                                        <p:tav tm="100000">
                                          <p:val>
                                            <p:strVal val="#ppt_x"/>
                                          </p:val>
                                        </p:tav>
                                      </p:tavLst>
                                    </p:anim>
                                    <p:anim calcmode="lin" valueType="num">
                                      <p:cBhvr additive="base">
                                        <p:cTn id="10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4" grpId="0"/>
      <p:bldP spid="20" grpId="0" animBg="1"/>
      <p:bldP spid="24" grpId="0" animBg="1"/>
      <p:bldP spid="27" grpId="0" animBg="1"/>
      <p:bldP spid="31" grpId="0" animBg="1"/>
      <p:bldP spid="35" grpId="0"/>
      <p:bldP spid="37" grpId="0"/>
      <p:bldP spid="48" grpId="0"/>
      <p:bldP spid="50" grpId="0"/>
      <p:bldP spid="52" grpId="0"/>
      <p:bldP spid="46" grpId="0"/>
      <p:bldP spid="3" grpId="0" animBg="1"/>
      <p:bldP spid="8" grpId="0" animBg="1"/>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Google Shape;292;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4" name="Google Shape;134;p17">
            <a:extLst>
              <a:ext uri="{FF2B5EF4-FFF2-40B4-BE49-F238E27FC236}">
                <a16:creationId xmlns:a16="http://schemas.microsoft.com/office/drawing/2014/main" id="{D52F444A-A044-4CD2-83EC-F1513FE5A965}"/>
              </a:ext>
            </a:extLst>
          </p:cNvPr>
          <p:cNvSpPr txBox="1">
            <a:spLocks/>
          </p:cNvSpPr>
          <p:nvPr/>
        </p:nvSpPr>
        <p:spPr>
          <a:xfrm>
            <a:off x="434847" y="0"/>
            <a:ext cx="7246113" cy="103793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9pPr>
          </a:lstStyle>
          <a:p>
            <a:r>
              <a:rPr lang="en-US" sz="3600" dirty="0"/>
              <a:t>6.</a:t>
            </a:r>
          </a:p>
          <a:p>
            <a:r>
              <a:rPr lang="en-US" sz="3600" b="0" i="0" u="none" strike="noStrike" baseline="0" dirty="0">
                <a:latin typeface="SFBX1200"/>
              </a:rPr>
              <a:t>Data </a:t>
            </a:r>
            <a:r>
              <a:rPr lang="en-US" sz="3600" dirty="0">
                <a:latin typeface="SFBX1200"/>
              </a:rPr>
              <a:t>Restitution</a:t>
            </a:r>
          </a:p>
        </p:txBody>
      </p:sp>
      <p:pic>
        <p:nvPicPr>
          <p:cNvPr id="3" name="Image 2">
            <a:extLst>
              <a:ext uri="{FF2B5EF4-FFF2-40B4-BE49-F238E27FC236}">
                <a16:creationId xmlns:a16="http://schemas.microsoft.com/office/drawing/2014/main" id="{0034E835-A27A-4A10-BCAD-BD53BBC7FC8D}"/>
              </a:ext>
            </a:extLst>
          </p:cNvPr>
          <p:cNvPicPr>
            <a:picLocks noChangeAspect="1"/>
          </p:cNvPicPr>
          <p:nvPr/>
        </p:nvPicPr>
        <p:blipFill>
          <a:blip r:embed="rId3"/>
          <a:stretch>
            <a:fillRect/>
          </a:stretch>
        </p:blipFill>
        <p:spPr>
          <a:xfrm>
            <a:off x="1061884" y="884193"/>
            <a:ext cx="8082116" cy="3885633"/>
          </a:xfrm>
          <a:prstGeom prst="rect">
            <a:avLst/>
          </a:prstGeom>
        </p:spPr>
      </p:pic>
    </p:spTree>
    <p:extLst>
      <p:ext uri="{BB962C8B-B14F-4D97-AF65-F5344CB8AC3E}">
        <p14:creationId xmlns:p14="http://schemas.microsoft.com/office/powerpoint/2010/main" val="376544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Google Shape;292;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4" name="Google Shape;134;p17">
            <a:extLst>
              <a:ext uri="{FF2B5EF4-FFF2-40B4-BE49-F238E27FC236}">
                <a16:creationId xmlns:a16="http://schemas.microsoft.com/office/drawing/2014/main" id="{210BE787-2BC1-41FF-8F4B-D1DDA4A01CE6}"/>
              </a:ext>
            </a:extLst>
          </p:cNvPr>
          <p:cNvSpPr txBox="1">
            <a:spLocks/>
          </p:cNvSpPr>
          <p:nvPr/>
        </p:nvSpPr>
        <p:spPr>
          <a:xfrm>
            <a:off x="434847" y="0"/>
            <a:ext cx="7246113" cy="52425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9pPr>
          </a:lstStyle>
          <a:p>
            <a:r>
              <a:rPr lang="en-US" sz="3600" b="0" i="0" u="none" strike="noStrike" baseline="0" dirty="0">
                <a:latin typeface="SFBX1200"/>
              </a:rPr>
              <a:t>Application Specification</a:t>
            </a:r>
            <a:endParaRPr lang="en-US" sz="3600" dirty="0">
              <a:latin typeface="SFBX1200"/>
            </a:endParaRPr>
          </a:p>
        </p:txBody>
      </p:sp>
      <p:pic>
        <p:nvPicPr>
          <p:cNvPr id="7" name="Image 6">
            <a:extLst>
              <a:ext uri="{FF2B5EF4-FFF2-40B4-BE49-F238E27FC236}">
                <a16:creationId xmlns:a16="http://schemas.microsoft.com/office/drawing/2014/main" id="{5972C0EF-771F-4BB0-AE5D-67F6EF5B5D53}"/>
              </a:ext>
            </a:extLst>
          </p:cNvPr>
          <p:cNvPicPr>
            <a:picLocks noChangeAspect="1"/>
          </p:cNvPicPr>
          <p:nvPr/>
        </p:nvPicPr>
        <p:blipFill>
          <a:blip r:embed="rId3"/>
          <a:stretch>
            <a:fillRect/>
          </a:stretch>
        </p:blipFill>
        <p:spPr>
          <a:xfrm>
            <a:off x="4921744" y="488673"/>
            <a:ext cx="4082563" cy="2179789"/>
          </a:xfrm>
          <a:prstGeom prst="rect">
            <a:avLst/>
          </a:prstGeom>
        </p:spPr>
      </p:pic>
      <p:pic>
        <p:nvPicPr>
          <p:cNvPr id="9" name="Image 8">
            <a:extLst>
              <a:ext uri="{FF2B5EF4-FFF2-40B4-BE49-F238E27FC236}">
                <a16:creationId xmlns:a16="http://schemas.microsoft.com/office/drawing/2014/main" id="{6A3E4217-AC46-4F3D-9200-944C6EAFC228}"/>
              </a:ext>
            </a:extLst>
          </p:cNvPr>
          <p:cNvPicPr>
            <a:picLocks noChangeAspect="1"/>
          </p:cNvPicPr>
          <p:nvPr/>
        </p:nvPicPr>
        <p:blipFill>
          <a:blip r:embed="rId4"/>
          <a:stretch>
            <a:fillRect/>
          </a:stretch>
        </p:blipFill>
        <p:spPr>
          <a:xfrm>
            <a:off x="394807" y="524256"/>
            <a:ext cx="4087104" cy="2179789"/>
          </a:xfrm>
          <a:prstGeom prst="rect">
            <a:avLst/>
          </a:prstGeom>
        </p:spPr>
      </p:pic>
      <p:pic>
        <p:nvPicPr>
          <p:cNvPr id="11" name="Image 10">
            <a:extLst>
              <a:ext uri="{FF2B5EF4-FFF2-40B4-BE49-F238E27FC236}">
                <a16:creationId xmlns:a16="http://schemas.microsoft.com/office/drawing/2014/main" id="{CD197B3D-FC58-4BE6-A7A4-EFA3DF64632A}"/>
              </a:ext>
            </a:extLst>
          </p:cNvPr>
          <p:cNvPicPr>
            <a:picLocks noChangeAspect="1"/>
          </p:cNvPicPr>
          <p:nvPr/>
        </p:nvPicPr>
        <p:blipFill>
          <a:blip r:embed="rId5"/>
          <a:stretch>
            <a:fillRect/>
          </a:stretch>
        </p:blipFill>
        <p:spPr>
          <a:xfrm>
            <a:off x="408430" y="2766863"/>
            <a:ext cx="4073481" cy="2091206"/>
          </a:xfrm>
          <a:prstGeom prst="rect">
            <a:avLst/>
          </a:prstGeom>
        </p:spPr>
      </p:pic>
      <p:pic>
        <p:nvPicPr>
          <p:cNvPr id="13" name="Image 12">
            <a:extLst>
              <a:ext uri="{FF2B5EF4-FFF2-40B4-BE49-F238E27FC236}">
                <a16:creationId xmlns:a16="http://schemas.microsoft.com/office/drawing/2014/main" id="{B4407A4E-1526-4E96-A871-22326CC5AF34}"/>
              </a:ext>
            </a:extLst>
          </p:cNvPr>
          <p:cNvPicPr>
            <a:picLocks noChangeAspect="1"/>
          </p:cNvPicPr>
          <p:nvPr/>
        </p:nvPicPr>
        <p:blipFill>
          <a:blip r:embed="rId6"/>
          <a:stretch>
            <a:fillRect/>
          </a:stretch>
        </p:blipFill>
        <p:spPr>
          <a:xfrm>
            <a:off x="4921744" y="2766861"/>
            <a:ext cx="4087104" cy="2091207"/>
          </a:xfrm>
          <a:prstGeom prst="rect">
            <a:avLst/>
          </a:prstGeom>
        </p:spPr>
      </p:pic>
    </p:spTree>
    <p:extLst>
      <p:ext uri="{BB962C8B-B14F-4D97-AF65-F5344CB8AC3E}">
        <p14:creationId xmlns:p14="http://schemas.microsoft.com/office/powerpoint/2010/main" val="252726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5"/>
          <p:cNvSpPr/>
          <p:nvPr/>
        </p:nvSpPr>
        <p:spPr>
          <a:xfrm>
            <a:off x="858750" y="828351"/>
            <a:ext cx="4478727" cy="348674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1046173" y="1013515"/>
            <a:ext cx="4104000" cy="262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lt1"/>
              </a:solidFill>
              <a:latin typeface="Work Sans Regular"/>
              <a:ea typeface="Work Sans Regular"/>
              <a:cs typeface="Work Sans Regular"/>
              <a:sym typeface="Work Sans Regular"/>
            </a:endParaRPr>
          </a:p>
        </p:txBody>
      </p:sp>
      <p:sp>
        <p:nvSpPr>
          <p:cNvPr id="333" name="Google Shape;333;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334" name="Google Shape;334;p35"/>
          <p:cNvSpPr txBox="1">
            <a:spLocks noGrp="1"/>
          </p:cNvSpPr>
          <p:nvPr>
            <p:ph type="body" idx="4294967295"/>
          </p:nvPr>
        </p:nvSpPr>
        <p:spPr>
          <a:xfrm>
            <a:off x="5909677" y="1495356"/>
            <a:ext cx="2691000" cy="828409"/>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sz="4000" b="1" dirty="0">
                <a:latin typeface="+mj-lt"/>
                <a:ea typeface="Raleway"/>
                <a:cs typeface="Raleway"/>
                <a:sym typeface="Raleway"/>
              </a:rPr>
              <a:t>Demo</a:t>
            </a:r>
            <a:r>
              <a:rPr lang="fr-FR" sz="4000" b="1" dirty="0">
                <a:latin typeface="+mj-lt"/>
                <a:ea typeface="Raleway"/>
                <a:cs typeface="Raleway"/>
                <a:sym typeface="Raleway"/>
              </a:rPr>
              <a:t>!</a:t>
            </a:r>
            <a:endParaRPr sz="4000" b="1" dirty="0">
              <a:latin typeface="+mj-lt"/>
              <a:ea typeface="Raleway"/>
              <a:cs typeface="Raleway"/>
              <a:sym typeface="Raleway"/>
            </a:endParaRPr>
          </a:p>
        </p:txBody>
      </p:sp>
      <p:pic>
        <p:nvPicPr>
          <p:cNvPr id="3" name="Image 2">
            <a:extLst>
              <a:ext uri="{FF2B5EF4-FFF2-40B4-BE49-F238E27FC236}">
                <a16:creationId xmlns:a16="http://schemas.microsoft.com/office/drawing/2014/main" id="{CEB24C9C-AE58-47B1-B0E5-8B7E865C61E3}"/>
              </a:ext>
            </a:extLst>
          </p:cNvPr>
          <p:cNvPicPr>
            <a:picLocks noChangeAspect="1"/>
          </p:cNvPicPr>
          <p:nvPr/>
        </p:nvPicPr>
        <p:blipFill>
          <a:blip r:embed="rId3"/>
          <a:stretch>
            <a:fillRect/>
          </a:stretch>
        </p:blipFill>
        <p:spPr>
          <a:xfrm>
            <a:off x="1046173" y="1721450"/>
            <a:ext cx="4104000" cy="1912565"/>
          </a:xfrm>
          <a:prstGeom prst="rect">
            <a:avLst/>
          </a:prstGeom>
        </p:spPr>
      </p:pic>
      <p:sp>
        <p:nvSpPr>
          <p:cNvPr id="8" name="Google Shape;334;p35">
            <a:extLst>
              <a:ext uri="{FF2B5EF4-FFF2-40B4-BE49-F238E27FC236}">
                <a16:creationId xmlns:a16="http://schemas.microsoft.com/office/drawing/2014/main" id="{74346712-7BB4-4FF7-B73A-6EFAC40CFE1F}"/>
              </a:ext>
            </a:extLst>
          </p:cNvPr>
          <p:cNvSpPr txBox="1">
            <a:spLocks/>
          </p:cNvSpPr>
          <p:nvPr/>
        </p:nvSpPr>
        <p:spPr>
          <a:xfrm>
            <a:off x="1752613" y="1066539"/>
            <a:ext cx="2691000" cy="601887"/>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lt1"/>
              </a:buClr>
              <a:buSzPts val="1800"/>
              <a:buFont typeface="Work Sans Regular"/>
              <a:buChar char="✘"/>
              <a:defRPr sz="2400" b="0" i="0" u="none" strike="noStrike" cap="none">
                <a:solidFill>
                  <a:schemeClr val="dk1"/>
                </a:solidFill>
                <a:latin typeface="Work Sans Regular"/>
                <a:ea typeface="Work Sans Regular"/>
                <a:cs typeface="Work Sans Regular"/>
                <a:sym typeface="Work Sans Regular"/>
              </a:defRPr>
            </a:lvl1pPr>
            <a:lvl2pPr marL="914400" marR="0" lvl="1" indent="-342900" algn="l" rtl="0">
              <a:lnSpc>
                <a:spcPct val="100000"/>
              </a:lnSpc>
              <a:spcBef>
                <a:spcPts val="0"/>
              </a:spcBef>
              <a:spcAft>
                <a:spcPts val="0"/>
              </a:spcAft>
              <a:buClr>
                <a:schemeClr val="lt1"/>
              </a:buClr>
              <a:buSzPts val="1800"/>
              <a:buFont typeface="Work Sans Regular"/>
              <a:buChar char="✗"/>
              <a:defRPr sz="2400" b="0" i="0" u="none" strike="noStrike" cap="none">
                <a:solidFill>
                  <a:schemeClr val="dk1"/>
                </a:solidFill>
                <a:latin typeface="Work Sans Regular"/>
                <a:ea typeface="Work Sans Regular"/>
                <a:cs typeface="Work Sans Regular"/>
                <a:sym typeface="Work Sans Regular"/>
              </a:defRPr>
            </a:lvl2pPr>
            <a:lvl3pPr marL="1371600" marR="0" lvl="2"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3pPr>
            <a:lvl4pPr marL="1828800" marR="0" lvl="3"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4pPr>
            <a:lvl5pPr marL="2286000" marR="0" lvl="4"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5pPr>
            <a:lvl6pPr marL="2743200" marR="0" lvl="5"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6pPr>
            <a:lvl7pPr marL="3200400" marR="0" lvl="6"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7pPr>
            <a:lvl8pPr marL="3657600" marR="0" lvl="7"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8pPr>
            <a:lvl9pPr marL="4114800" marR="0" lvl="8"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9pPr>
          </a:lstStyle>
          <a:p>
            <a:pPr marL="0" indent="0">
              <a:buFont typeface="Work Sans Regular"/>
              <a:buNone/>
            </a:pPr>
            <a:r>
              <a:rPr lang="en-US" sz="4000" b="1">
                <a:latin typeface="+mj-lt"/>
                <a:ea typeface="Raleway"/>
                <a:cs typeface="Raleway"/>
                <a:sym typeface="Raleway"/>
              </a:rPr>
              <a:t>Let’s</a:t>
            </a:r>
            <a:r>
              <a:rPr lang="fr-FR" sz="4000" b="1" dirty="0">
                <a:latin typeface="+mj-lt"/>
                <a:ea typeface="Raleway"/>
                <a:cs typeface="Raleway"/>
                <a:sym typeface="Raleway"/>
              </a:rPr>
              <a:t> go!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 grpId="0" animBg="1"/>
      <p:bldP spid="33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Google Shape;292;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4" name="Google Shape;134;p17">
            <a:extLst>
              <a:ext uri="{FF2B5EF4-FFF2-40B4-BE49-F238E27FC236}">
                <a16:creationId xmlns:a16="http://schemas.microsoft.com/office/drawing/2014/main" id="{D52F444A-A044-4CD2-83EC-F1513FE5A965}"/>
              </a:ext>
            </a:extLst>
          </p:cNvPr>
          <p:cNvSpPr txBox="1">
            <a:spLocks/>
          </p:cNvSpPr>
          <p:nvPr/>
        </p:nvSpPr>
        <p:spPr>
          <a:xfrm>
            <a:off x="363727" y="395435"/>
            <a:ext cx="8416545" cy="103793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9pPr>
          </a:lstStyle>
          <a:p>
            <a:r>
              <a:rPr lang="en-US" sz="3200" dirty="0"/>
              <a:t>7.</a:t>
            </a:r>
          </a:p>
          <a:p>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a:t>Finalization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a:t>of</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a:t>the</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a:t>decision-making</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a:t>system</a:t>
            </a:r>
            <a:endParaRPr lang="fr-TN" sz="3200" dirty="0"/>
          </a:p>
          <a:p>
            <a:endParaRPr lang="en-US" sz="3600" dirty="0"/>
          </a:p>
        </p:txBody>
      </p:sp>
      <p:pic>
        <p:nvPicPr>
          <p:cNvPr id="5" name="Image 4">
            <a:extLst>
              <a:ext uri="{FF2B5EF4-FFF2-40B4-BE49-F238E27FC236}">
                <a16:creationId xmlns:a16="http://schemas.microsoft.com/office/drawing/2014/main" id="{BAAC7C2E-25A8-4F65-957C-9A333936C2AD}"/>
              </a:ext>
            </a:extLst>
          </p:cNvPr>
          <p:cNvPicPr>
            <a:picLocks noChangeAspect="1"/>
          </p:cNvPicPr>
          <p:nvPr/>
        </p:nvPicPr>
        <p:blipFill>
          <a:blip r:embed="rId3"/>
          <a:stretch>
            <a:fillRect/>
          </a:stretch>
        </p:blipFill>
        <p:spPr>
          <a:xfrm>
            <a:off x="1002891" y="914400"/>
            <a:ext cx="8026394" cy="3710136"/>
          </a:xfrm>
          <a:prstGeom prst="rect">
            <a:avLst/>
          </a:prstGeom>
        </p:spPr>
      </p:pic>
    </p:spTree>
    <p:extLst>
      <p:ext uri="{BB962C8B-B14F-4D97-AF65-F5344CB8AC3E}">
        <p14:creationId xmlns:p14="http://schemas.microsoft.com/office/powerpoint/2010/main" val="80580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7"/>
          <p:cNvSpPr txBox="1">
            <a:spLocks noGrp="1"/>
          </p:cNvSpPr>
          <p:nvPr>
            <p:ph type="ctrTitle"/>
          </p:nvPr>
        </p:nvSpPr>
        <p:spPr>
          <a:xfrm>
            <a:off x="2535937" y="754235"/>
            <a:ext cx="6329054" cy="2769253"/>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 dirty="0"/>
            </a:br>
            <a:br>
              <a:rPr lang="en" dirty="0"/>
            </a:br>
            <a:br>
              <a:rPr lang="en" dirty="0"/>
            </a:br>
            <a:br>
              <a:rPr lang="en" dirty="0"/>
            </a:br>
            <a:r>
              <a:rPr lang="en" dirty="0"/>
              <a:t>8.</a:t>
            </a:r>
            <a:endParaRPr dirty="0"/>
          </a:p>
          <a:p>
            <a:r>
              <a:rPr lang="fr-FR" sz="4800" dirty="0">
                <a:latin typeface="SFBX1200"/>
                <a:sym typeface="Barlow"/>
              </a:rPr>
              <a:t>Conclusion</a:t>
            </a:r>
            <a:r>
              <a:rPr lang="fr-FR" sz="4800" dirty="0">
                <a:solidFill>
                  <a:schemeClr val="tx1"/>
                </a:solidFill>
                <a:latin typeface="Barlow"/>
                <a:ea typeface="Barlow"/>
                <a:cs typeface="Barlow"/>
                <a:sym typeface="Barlow"/>
              </a:rPr>
              <a:t> </a:t>
            </a:r>
            <a:r>
              <a:rPr lang="fr-FR" sz="4800" dirty="0">
                <a:latin typeface="SFBX1200"/>
                <a:sym typeface="Barlow"/>
              </a:rPr>
              <a:t>and</a:t>
            </a:r>
            <a:r>
              <a:rPr lang="fr-FR" sz="4800" dirty="0">
                <a:solidFill>
                  <a:schemeClr val="tx1"/>
                </a:solidFill>
                <a:latin typeface="Barlow"/>
                <a:ea typeface="Barlow"/>
                <a:cs typeface="Barlow"/>
                <a:sym typeface="Barlow"/>
              </a:rPr>
              <a:t> </a:t>
            </a:r>
            <a:r>
              <a:rPr lang="fr-FR" sz="4800" dirty="0">
                <a:latin typeface="SFBX1200"/>
                <a:sym typeface="Barlow"/>
              </a:rPr>
              <a:t>perspectives</a:t>
            </a:r>
            <a:br>
              <a:rPr kumimoji="1" lang="en-US" altLang="ja-JP" sz="4800" dirty="0">
                <a:latin typeface="Times New Roman" panose="02020603050405020304" pitchFamily="18" charset="0"/>
                <a:cs typeface="Times New Roman" panose="02020603050405020304" pitchFamily="18" charset="0"/>
              </a:rPr>
            </a:br>
            <a:endParaRPr dirty="0"/>
          </a:p>
        </p:txBody>
      </p:sp>
    </p:spTree>
    <p:extLst>
      <p:ext uri="{BB962C8B-B14F-4D97-AF65-F5344CB8AC3E}">
        <p14:creationId xmlns:p14="http://schemas.microsoft.com/office/powerpoint/2010/main" val="34825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7" name="Image 6">
            <a:extLst>
              <a:ext uri="{FF2B5EF4-FFF2-40B4-BE49-F238E27FC236}">
                <a16:creationId xmlns:a16="http://schemas.microsoft.com/office/drawing/2014/main" id="{1A40555D-EA1A-483A-A459-C620664F440B}"/>
              </a:ext>
            </a:extLst>
          </p:cNvPr>
          <p:cNvPicPr>
            <a:picLocks noChangeAspect="1"/>
          </p:cNvPicPr>
          <p:nvPr/>
        </p:nvPicPr>
        <p:blipFill>
          <a:blip r:embed="rId3"/>
          <a:stretch>
            <a:fillRect/>
          </a:stretch>
        </p:blipFill>
        <p:spPr>
          <a:xfrm>
            <a:off x="2900812" y="0"/>
            <a:ext cx="3634983" cy="2571750"/>
          </a:xfrm>
          <a:prstGeom prst="rect">
            <a:avLst/>
          </a:prstGeom>
        </p:spPr>
      </p:pic>
      <p:pic>
        <p:nvPicPr>
          <p:cNvPr id="9" name="Image 8">
            <a:extLst>
              <a:ext uri="{FF2B5EF4-FFF2-40B4-BE49-F238E27FC236}">
                <a16:creationId xmlns:a16="http://schemas.microsoft.com/office/drawing/2014/main" id="{5A7EF258-0D18-4939-B14F-F27E0EDD8118}"/>
              </a:ext>
            </a:extLst>
          </p:cNvPr>
          <p:cNvPicPr>
            <a:picLocks noChangeAspect="1"/>
          </p:cNvPicPr>
          <p:nvPr/>
        </p:nvPicPr>
        <p:blipFill>
          <a:blip r:embed="rId4"/>
          <a:stretch>
            <a:fillRect/>
          </a:stretch>
        </p:blipFill>
        <p:spPr>
          <a:xfrm>
            <a:off x="5509019" y="2682240"/>
            <a:ext cx="3171685" cy="2250300"/>
          </a:xfrm>
          <a:prstGeom prst="rect">
            <a:avLst/>
          </a:prstGeom>
        </p:spPr>
      </p:pic>
      <p:pic>
        <p:nvPicPr>
          <p:cNvPr id="11" name="Image 10">
            <a:extLst>
              <a:ext uri="{FF2B5EF4-FFF2-40B4-BE49-F238E27FC236}">
                <a16:creationId xmlns:a16="http://schemas.microsoft.com/office/drawing/2014/main" id="{C319D374-84EE-490B-9484-428E1EAB3414}"/>
              </a:ext>
            </a:extLst>
          </p:cNvPr>
          <p:cNvPicPr>
            <a:picLocks noChangeAspect="1"/>
          </p:cNvPicPr>
          <p:nvPr/>
        </p:nvPicPr>
        <p:blipFill>
          <a:blip r:embed="rId5"/>
          <a:stretch>
            <a:fillRect/>
          </a:stretch>
        </p:blipFill>
        <p:spPr>
          <a:xfrm>
            <a:off x="0" y="2682240"/>
            <a:ext cx="3634983" cy="2250300"/>
          </a:xfrm>
          <a:prstGeom prst="rect">
            <a:avLst/>
          </a:prstGeom>
        </p:spPr>
      </p:pic>
      <p:sp>
        <p:nvSpPr>
          <p:cNvPr id="12" name="Google Shape;134;p17">
            <a:extLst>
              <a:ext uri="{FF2B5EF4-FFF2-40B4-BE49-F238E27FC236}">
                <a16:creationId xmlns:a16="http://schemas.microsoft.com/office/drawing/2014/main" id="{ACCDE116-6637-47B8-B60A-75AE502B3416}"/>
              </a:ext>
            </a:extLst>
          </p:cNvPr>
          <p:cNvSpPr txBox="1">
            <a:spLocks/>
          </p:cNvSpPr>
          <p:nvPr/>
        </p:nvSpPr>
        <p:spPr>
          <a:xfrm>
            <a:off x="11927" y="0"/>
            <a:ext cx="2536202" cy="52425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4200"/>
              <a:buFont typeface="Raleway Thin"/>
              <a:buNone/>
              <a:defRPr sz="4200" b="0" i="0" u="none" strike="noStrike" cap="none">
                <a:solidFill>
                  <a:schemeClr val="dk1"/>
                </a:solidFill>
                <a:latin typeface="Raleway Thin"/>
                <a:ea typeface="Raleway Thin"/>
                <a:cs typeface="Raleway Thin"/>
                <a:sym typeface="Raleway Thin"/>
              </a:defRPr>
            </a:lvl9pPr>
          </a:lstStyle>
          <a:p>
            <a:r>
              <a:rPr lang="en-US" sz="3600" b="0" i="0" u="none" strike="noStrike" baseline="0" dirty="0">
                <a:latin typeface="SFBX1200"/>
              </a:rPr>
              <a:t>Predictions:</a:t>
            </a:r>
            <a:endParaRPr lang="en-US" sz="3600" dirty="0">
              <a:latin typeface="SFBX1200"/>
            </a:endParaRPr>
          </a:p>
        </p:txBody>
      </p:sp>
      <p:sp>
        <p:nvSpPr>
          <p:cNvPr id="13" name="Flèche : bas 12">
            <a:extLst>
              <a:ext uri="{FF2B5EF4-FFF2-40B4-BE49-F238E27FC236}">
                <a16:creationId xmlns:a16="http://schemas.microsoft.com/office/drawing/2014/main" id="{EDD18156-6F0C-40DF-900B-0A049EEDEEE8}"/>
              </a:ext>
            </a:extLst>
          </p:cNvPr>
          <p:cNvSpPr/>
          <p:nvPr/>
        </p:nvSpPr>
        <p:spPr>
          <a:xfrm>
            <a:off x="2548129" y="2250300"/>
            <a:ext cx="926591" cy="9325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èche : bas 14">
            <a:extLst>
              <a:ext uri="{FF2B5EF4-FFF2-40B4-BE49-F238E27FC236}">
                <a16:creationId xmlns:a16="http://schemas.microsoft.com/office/drawing/2014/main" id="{C7CA47FF-CBA0-4867-84E5-898EDB0EAD2F}"/>
              </a:ext>
            </a:extLst>
          </p:cNvPr>
          <p:cNvSpPr/>
          <p:nvPr/>
        </p:nvSpPr>
        <p:spPr>
          <a:xfrm>
            <a:off x="5559553" y="2250300"/>
            <a:ext cx="926591" cy="9325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71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6"/>
          <p:cNvSpPr/>
          <p:nvPr/>
        </p:nvSpPr>
        <p:spPr>
          <a:xfrm>
            <a:off x="4235751" y="1177699"/>
            <a:ext cx="2938896" cy="2788091"/>
          </a:xfrm>
          <a:custGeom>
            <a:avLst/>
            <a:gdLst/>
            <a:ahLst/>
            <a:cxnLst/>
            <a:rect l="l" t="t" r="r" b="b"/>
            <a:pathLst>
              <a:path w="1899125" h="1801674" extrusionOk="0">
                <a:moveTo>
                  <a:pt x="1818538" y="707752"/>
                </a:moveTo>
                <a:cubicBezTo>
                  <a:pt x="1831074" y="497125"/>
                  <a:pt x="1753858" y="325519"/>
                  <a:pt x="1578309" y="205746"/>
                </a:cubicBezTo>
                <a:cubicBezTo>
                  <a:pt x="1408528" y="89914"/>
                  <a:pt x="1198250" y="22552"/>
                  <a:pt x="994519" y="4769"/>
                </a:cubicBezTo>
                <a:cubicBezTo>
                  <a:pt x="827085" y="-9839"/>
                  <a:pt x="652527" y="8307"/>
                  <a:pt x="495522" y="70381"/>
                </a:cubicBezTo>
                <a:cubicBezTo>
                  <a:pt x="429934" y="95571"/>
                  <a:pt x="368486" y="130433"/>
                  <a:pt x="313219" y="173809"/>
                </a:cubicBezTo>
                <a:cubicBezTo>
                  <a:pt x="239976" y="232551"/>
                  <a:pt x="210471" y="301682"/>
                  <a:pt x="158916" y="375104"/>
                </a:cubicBezTo>
                <a:cubicBezTo>
                  <a:pt x="103122" y="454565"/>
                  <a:pt x="46440" y="506438"/>
                  <a:pt x="18368" y="605174"/>
                </a:cubicBezTo>
                <a:cubicBezTo>
                  <a:pt x="-14565" y="720999"/>
                  <a:pt x="5923" y="819242"/>
                  <a:pt x="10454" y="934958"/>
                </a:cubicBezTo>
                <a:cubicBezTo>
                  <a:pt x="14758" y="1044814"/>
                  <a:pt x="-1278" y="1145825"/>
                  <a:pt x="25122" y="1255759"/>
                </a:cubicBezTo>
                <a:cubicBezTo>
                  <a:pt x="47323" y="1350745"/>
                  <a:pt x="90532" y="1439548"/>
                  <a:pt x="151572" y="1515641"/>
                </a:cubicBezTo>
                <a:cubicBezTo>
                  <a:pt x="422033" y="1849229"/>
                  <a:pt x="943761" y="1837532"/>
                  <a:pt x="1324630" y="1747856"/>
                </a:cubicBezTo>
                <a:cubicBezTo>
                  <a:pt x="1538265" y="1697565"/>
                  <a:pt x="1682812" y="1551189"/>
                  <a:pt x="1774457" y="1356692"/>
                </a:cubicBezTo>
                <a:cubicBezTo>
                  <a:pt x="1865783" y="1162882"/>
                  <a:pt x="1991560" y="890940"/>
                  <a:pt x="1818538" y="707752"/>
                </a:cubicBezTo>
                <a:close/>
                <a:moveTo>
                  <a:pt x="1780057" y="1013000"/>
                </a:moveTo>
                <a:cubicBezTo>
                  <a:pt x="1773893" y="989902"/>
                  <a:pt x="1783298" y="964666"/>
                  <a:pt x="1787413" y="941387"/>
                </a:cubicBezTo>
                <a:cubicBezTo>
                  <a:pt x="1787430" y="965448"/>
                  <a:pt x="1784958" y="989447"/>
                  <a:pt x="1780037" y="1013000"/>
                </a:cubicBezTo>
                <a:close/>
                <a:moveTo>
                  <a:pt x="1240206" y="1350652"/>
                </a:moveTo>
                <a:cubicBezTo>
                  <a:pt x="1199929" y="1367787"/>
                  <a:pt x="1164079" y="1357269"/>
                  <a:pt x="1121896" y="1347528"/>
                </a:cubicBezTo>
                <a:cubicBezTo>
                  <a:pt x="1185325" y="1323272"/>
                  <a:pt x="1246595" y="1293709"/>
                  <a:pt x="1305055" y="1259156"/>
                </a:cubicBezTo>
                <a:cubicBezTo>
                  <a:pt x="1286530" y="1291734"/>
                  <a:pt x="1264799" y="1322383"/>
                  <a:pt x="1240186" y="1350646"/>
                </a:cubicBezTo>
                <a:close/>
                <a:moveTo>
                  <a:pt x="1291243" y="1489342"/>
                </a:moveTo>
                <a:cubicBezTo>
                  <a:pt x="1273962" y="1493315"/>
                  <a:pt x="1256501" y="1496665"/>
                  <a:pt x="1238987" y="1499452"/>
                </a:cubicBezTo>
                <a:cubicBezTo>
                  <a:pt x="1256980" y="1483982"/>
                  <a:pt x="1267701" y="1489167"/>
                  <a:pt x="1291223" y="1489348"/>
                </a:cubicBezTo>
                <a:close/>
                <a:moveTo>
                  <a:pt x="1066251" y="829391"/>
                </a:moveTo>
                <a:cubicBezTo>
                  <a:pt x="1043961" y="799579"/>
                  <a:pt x="1027361" y="796436"/>
                  <a:pt x="1043676" y="759852"/>
                </a:cubicBezTo>
                <a:cubicBezTo>
                  <a:pt x="1056548" y="779930"/>
                  <a:pt x="1068915" y="804660"/>
                  <a:pt x="1066251" y="829391"/>
                </a:cubicBezTo>
                <a:close/>
                <a:moveTo>
                  <a:pt x="131680" y="905133"/>
                </a:moveTo>
                <a:cubicBezTo>
                  <a:pt x="135569" y="877323"/>
                  <a:pt x="140671" y="849592"/>
                  <a:pt x="146822" y="822178"/>
                </a:cubicBezTo>
                <a:cubicBezTo>
                  <a:pt x="168547" y="893395"/>
                  <a:pt x="196336" y="962619"/>
                  <a:pt x="229884" y="1029092"/>
                </a:cubicBezTo>
                <a:cubicBezTo>
                  <a:pt x="262843" y="1095845"/>
                  <a:pt x="272015" y="1165598"/>
                  <a:pt x="298810" y="1235112"/>
                </a:cubicBezTo>
                <a:cubicBezTo>
                  <a:pt x="217288" y="1140213"/>
                  <a:pt x="159946" y="1026998"/>
                  <a:pt x="131680" y="905133"/>
                </a:cubicBezTo>
                <a:close/>
                <a:moveTo>
                  <a:pt x="263413" y="518227"/>
                </a:moveTo>
                <a:cubicBezTo>
                  <a:pt x="267756" y="601097"/>
                  <a:pt x="263265" y="667409"/>
                  <a:pt x="254417" y="750351"/>
                </a:cubicBezTo>
                <a:cubicBezTo>
                  <a:pt x="242890" y="706980"/>
                  <a:pt x="235842" y="662542"/>
                  <a:pt x="233384" y="617733"/>
                </a:cubicBezTo>
                <a:cubicBezTo>
                  <a:pt x="231686" y="584111"/>
                  <a:pt x="263660" y="522899"/>
                  <a:pt x="263413" y="518207"/>
                </a:cubicBezTo>
                <a:close/>
                <a:moveTo>
                  <a:pt x="454798" y="739444"/>
                </a:moveTo>
                <a:cubicBezTo>
                  <a:pt x="460884" y="691751"/>
                  <a:pt x="468441" y="598388"/>
                  <a:pt x="506592" y="564461"/>
                </a:cubicBezTo>
                <a:cubicBezTo>
                  <a:pt x="560559" y="516503"/>
                  <a:pt x="618427" y="559464"/>
                  <a:pt x="661686" y="596690"/>
                </a:cubicBezTo>
                <a:cubicBezTo>
                  <a:pt x="571591" y="647105"/>
                  <a:pt x="494711" y="685938"/>
                  <a:pt x="463872" y="794233"/>
                </a:cubicBezTo>
                <a:cubicBezTo>
                  <a:pt x="451181" y="778945"/>
                  <a:pt x="447713" y="758006"/>
                  <a:pt x="454797" y="739444"/>
                </a:cubicBezTo>
                <a:close/>
                <a:moveTo>
                  <a:pt x="731461" y="908134"/>
                </a:moveTo>
                <a:cubicBezTo>
                  <a:pt x="722308" y="910395"/>
                  <a:pt x="744800" y="779767"/>
                  <a:pt x="748890" y="771388"/>
                </a:cubicBezTo>
                <a:cubicBezTo>
                  <a:pt x="760771" y="795114"/>
                  <a:pt x="730521" y="879935"/>
                  <a:pt x="731435" y="908134"/>
                </a:cubicBezTo>
                <a:close/>
                <a:moveTo>
                  <a:pt x="845227" y="1379142"/>
                </a:moveTo>
                <a:cubicBezTo>
                  <a:pt x="857758" y="1385458"/>
                  <a:pt x="870425" y="1391522"/>
                  <a:pt x="883229" y="1397334"/>
                </a:cubicBezTo>
                <a:cubicBezTo>
                  <a:pt x="752707" y="1462829"/>
                  <a:pt x="626011" y="1370055"/>
                  <a:pt x="553798" y="1260257"/>
                </a:cubicBezTo>
                <a:cubicBezTo>
                  <a:pt x="638530" y="1325267"/>
                  <a:pt x="739171" y="1366326"/>
                  <a:pt x="845201" y="1379142"/>
                </a:cubicBezTo>
                <a:close/>
                <a:moveTo>
                  <a:pt x="900431" y="1221080"/>
                </a:moveTo>
                <a:cubicBezTo>
                  <a:pt x="851903" y="1224269"/>
                  <a:pt x="735408" y="1064244"/>
                  <a:pt x="764601" y="1038036"/>
                </a:cubicBezTo>
                <a:cubicBezTo>
                  <a:pt x="801100" y="1107529"/>
                  <a:pt x="838959" y="1170361"/>
                  <a:pt x="900405" y="1221080"/>
                </a:cubicBezTo>
                <a:close/>
                <a:moveTo>
                  <a:pt x="868554" y="883856"/>
                </a:moveTo>
                <a:cubicBezTo>
                  <a:pt x="876831" y="858244"/>
                  <a:pt x="875101" y="846987"/>
                  <a:pt x="894416" y="825528"/>
                </a:cubicBezTo>
                <a:cubicBezTo>
                  <a:pt x="912798" y="846164"/>
                  <a:pt x="891065" y="881406"/>
                  <a:pt x="868528" y="883856"/>
                </a:cubicBezTo>
                <a:close/>
                <a:moveTo>
                  <a:pt x="728486" y="1608635"/>
                </a:moveTo>
                <a:cubicBezTo>
                  <a:pt x="649811" y="1617598"/>
                  <a:pt x="547608" y="1627157"/>
                  <a:pt x="504071" y="1545122"/>
                </a:cubicBezTo>
                <a:cubicBezTo>
                  <a:pt x="575905" y="1575650"/>
                  <a:pt x="651306" y="1596990"/>
                  <a:pt x="728486" y="1608635"/>
                </a:cubicBezTo>
                <a:close/>
                <a:moveTo>
                  <a:pt x="613968" y="944705"/>
                </a:moveTo>
                <a:cubicBezTo>
                  <a:pt x="601558" y="949388"/>
                  <a:pt x="589242" y="954311"/>
                  <a:pt x="577022" y="959475"/>
                </a:cubicBezTo>
                <a:cubicBezTo>
                  <a:pt x="563190" y="872093"/>
                  <a:pt x="576374" y="816384"/>
                  <a:pt x="638384" y="749956"/>
                </a:cubicBezTo>
                <a:cubicBezTo>
                  <a:pt x="611193" y="810726"/>
                  <a:pt x="608452" y="879287"/>
                  <a:pt x="613968" y="944705"/>
                </a:cubicBezTo>
                <a:close/>
                <a:moveTo>
                  <a:pt x="591846" y="303276"/>
                </a:moveTo>
                <a:cubicBezTo>
                  <a:pt x="628408" y="288330"/>
                  <a:pt x="667749" y="281390"/>
                  <a:pt x="707219" y="282926"/>
                </a:cubicBezTo>
                <a:cubicBezTo>
                  <a:pt x="663312" y="299699"/>
                  <a:pt x="637373" y="298999"/>
                  <a:pt x="591846" y="303276"/>
                </a:cubicBezTo>
                <a:close/>
                <a:moveTo>
                  <a:pt x="1317850" y="417689"/>
                </a:moveTo>
                <a:lnTo>
                  <a:pt x="1307285" y="402472"/>
                </a:lnTo>
                <a:cubicBezTo>
                  <a:pt x="1317340" y="410681"/>
                  <a:pt x="1327462" y="418817"/>
                  <a:pt x="1337651" y="426879"/>
                </a:cubicBezTo>
                <a:cubicBezTo>
                  <a:pt x="1330187" y="426198"/>
                  <a:pt x="1323189" y="422950"/>
                  <a:pt x="1317850" y="417689"/>
                </a:cubicBezTo>
                <a:close/>
                <a:moveTo>
                  <a:pt x="1632061" y="731809"/>
                </a:moveTo>
                <a:cubicBezTo>
                  <a:pt x="1624353" y="721440"/>
                  <a:pt x="1616512" y="711161"/>
                  <a:pt x="1608539" y="700973"/>
                </a:cubicBezTo>
                <a:cubicBezTo>
                  <a:pt x="1627021" y="705221"/>
                  <a:pt x="1634861" y="715499"/>
                  <a:pt x="1632061" y="731809"/>
                </a:cubicBezTo>
                <a:close/>
                <a:moveTo>
                  <a:pt x="1164124" y="1111237"/>
                </a:moveTo>
                <a:cubicBezTo>
                  <a:pt x="1193935" y="1064028"/>
                  <a:pt x="1216052" y="1012382"/>
                  <a:pt x="1229647" y="958230"/>
                </a:cubicBezTo>
                <a:cubicBezTo>
                  <a:pt x="1274209" y="1032391"/>
                  <a:pt x="1272861" y="1190594"/>
                  <a:pt x="1155108" y="1191904"/>
                </a:cubicBezTo>
                <a:cubicBezTo>
                  <a:pt x="1160632" y="1165356"/>
                  <a:pt x="1163651" y="1138349"/>
                  <a:pt x="1164124" y="1111237"/>
                </a:cubicBezTo>
                <a:close/>
                <a:moveTo>
                  <a:pt x="1241023" y="537578"/>
                </a:moveTo>
                <a:lnTo>
                  <a:pt x="1217041" y="518933"/>
                </a:lnTo>
                <a:cubicBezTo>
                  <a:pt x="1228622" y="518119"/>
                  <a:pt x="1238958" y="526155"/>
                  <a:pt x="1241023" y="537578"/>
                </a:cubicBezTo>
                <a:close/>
                <a:moveTo>
                  <a:pt x="1601403" y="917090"/>
                </a:moveTo>
                <a:cubicBezTo>
                  <a:pt x="1587347" y="952543"/>
                  <a:pt x="1569018" y="986148"/>
                  <a:pt x="1546821" y="1017161"/>
                </a:cubicBezTo>
                <a:cubicBezTo>
                  <a:pt x="1537578" y="966383"/>
                  <a:pt x="1516869" y="922009"/>
                  <a:pt x="1501184" y="873403"/>
                </a:cubicBezTo>
                <a:cubicBezTo>
                  <a:pt x="1486723" y="828600"/>
                  <a:pt x="1481836" y="780448"/>
                  <a:pt x="1468853" y="734622"/>
                </a:cubicBezTo>
                <a:cubicBezTo>
                  <a:pt x="1518813" y="791032"/>
                  <a:pt x="1563203" y="852139"/>
                  <a:pt x="1601403" y="917090"/>
                </a:cubicBezTo>
                <a:close/>
                <a:moveTo>
                  <a:pt x="1506499" y="1277230"/>
                </a:moveTo>
                <a:cubicBezTo>
                  <a:pt x="1528504" y="1241119"/>
                  <a:pt x="1535426" y="1195876"/>
                  <a:pt x="1557892" y="1163168"/>
                </a:cubicBezTo>
                <a:cubicBezTo>
                  <a:pt x="1581226" y="1129254"/>
                  <a:pt x="1618521" y="1102410"/>
                  <a:pt x="1643080" y="1067996"/>
                </a:cubicBezTo>
                <a:cubicBezTo>
                  <a:pt x="1627336" y="1135145"/>
                  <a:pt x="1607386" y="1202526"/>
                  <a:pt x="1575930" y="1264204"/>
                </a:cubicBezTo>
                <a:cubicBezTo>
                  <a:pt x="1539633" y="1335351"/>
                  <a:pt x="1511412" y="1355584"/>
                  <a:pt x="1428460" y="1365590"/>
                </a:cubicBezTo>
                <a:cubicBezTo>
                  <a:pt x="1459219" y="1340695"/>
                  <a:pt x="1485597" y="1310830"/>
                  <a:pt x="1506499" y="1277231"/>
                </a:cubicBezTo>
                <a:close/>
                <a:moveTo>
                  <a:pt x="1533521" y="332875"/>
                </a:moveTo>
                <a:cubicBezTo>
                  <a:pt x="1592389" y="376330"/>
                  <a:pt x="1638930" y="434359"/>
                  <a:pt x="1668566" y="501253"/>
                </a:cubicBezTo>
                <a:cubicBezTo>
                  <a:pt x="1556693" y="420243"/>
                  <a:pt x="1442466" y="350191"/>
                  <a:pt x="1337301" y="259356"/>
                </a:cubicBezTo>
                <a:cubicBezTo>
                  <a:pt x="1295598" y="223329"/>
                  <a:pt x="1253688" y="183977"/>
                  <a:pt x="1199974" y="166680"/>
                </a:cubicBezTo>
                <a:cubicBezTo>
                  <a:pt x="1173730" y="158255"/>
                  <a:pt x="1150189" y="159985"/>
                  <a:pt x="1123763" y="157555"/>
                </a:cubicBezTo>
                <a:cubicBezTo>
                  <a:pt x="1079629" y="153498"/>
                  <a:pt x="1075922" y="156051"/>
                  <a:pt x="1034964" y="129201"/>
                </a:cubicBezTo>
                <a:cubicBezTo>
                  <a:pt x="1213839" y="155578"/>
                  <a:pt x="1388941" y="223361"/>
                  <a:pt x="1533521" y="332875"/>
                </a:cubicBezTo>
                <a:close/>
                <a:moveTo>
                  <a:pt x="982366" y="363652"/>
                </a:moveTo>
                <a:cubicBezTo>
                  <a:pt x="945492" y="365499"/>
                  <a:pt x="954592" y="374177"/>
                  <a:pt x="913563" y="371507"/>
                </a:cubicBezTo>
                <a:cubicBezTo>
                  <a:pt x="884920" y="369640"/>
                  <a:pt x="855455" y="358389"/>
                  <a:pt x="826709" y="354657"/>
                </a:cubicBezTo>
                <a:cubicBezTo>
                  <a:pt x="894008" y="332557"/>
                  <a:pt x="916603" y="332751"/>
                  <a:pt x="982366" y="363652"/>
                </a:cubicBezTo>
                <a:close/>
                <a:moveTo>
                  <a:pt x="881751" y="188974"/>
                </a:moveTo>
                <a:lnTo>
                  <a:pt x="896899" y="196440"/>
                </a:lnTo>
                <a:cubicBezTo>
                  <a:pt x="837460" y="176929"/>
                  <a:pt x="775327" y="166870"/>
                  <a:pt x="712768" y="166628"/>
                </a:cubicBezTo>
                <a:cubicBezTo>
                  <a:pt x="682225" y="166870"/>
                  <a:pt x="651806" y="170526"/>
                  <a:pt x="622076" y="177529"/>
                </a:cubicBezTo>
                <a:lnTo>
                  <a:pt x="592449" y="185876"/>
                </a:lnTo>
                <a:cubicBezTo>
                  <a:pt x="573172" y="201637"/>
                  <a:pt x="555272" y="200598"/>
                  <a:pt x="538748" y="182759"/>
                </a:cubicBezTo>
                <a:cubicBezTo>
                  <a:pt x="644580" y="132072"/>
                  <a:pt x="776936" y="139758"/>
                  <a:pt x="881751" y="188974"/>
                </a:cubicBezTo>
                <a:close/>
                <a:moveTo>
                  <a:pt x="214866" y="1384255"/>
                </a:moveTo>
                <a:cubicBezTo>
                  <a:pt x="191487" y="1347181"/>
                  <a:pt x="172644" y="1307435"/>
                  <a:pt x="158741" y="1265869"/>
                </a:cubicBezTo>
                <a:cubicBezTo>
                  <a:pt x="193513" y="1313954"/>
                  <a:pt x="233150" y="1358325"/>
                  <a:pt x="277025" y="1398280"/>
                </a:cubicBezTo>
                <a:cubicBezTo>
                  <a:pt x="297559" y="1416945"/>
                  <a:pt x="339489" y="1436944"/>
                  <a:pt x="352465" y="1459115"/>
                </a:cubicBezTo>
                <a:cubicBezTo>
                  <a:pt x="364450" y="1479582"/>
                  <a:pt x="363024" y="1519795"/>
                  <a:pt x="369155" y="1542718"/>
                </a:cubicBezTo>
                <a:cubicBezTo>
                  <a:pt x="307803" y="1500558"/>
                  <a:pt x="255371" y="1446708"/>
                  <a:pt x="214866" y="1384255"/>
                </a:cubicBezTo>
                <a:close/>
                <a:moveTo>
                  <a:pt x="1479256" y="1570216"/>
                </a:moveTo>
                <a:cubicBezTo>
                  <a:pt x="1327449" y="1670760"/>
                  <a:pt x="1099366" y="1675297"/>
                  <a:pt x="923778" y="1679872"/>
                </a:cubicBezTo>
                <a:cubicBezTo>
                  <a:pt x="988666" y="1657403"/>
                  <a:pt x="1038030" y="1628207"/>
                  <a:pt x="1106904" y="1625329"/>
                </a:cubicBezTo>
                <a:cubicBezTo>
                  <a:pt x="1170621" y="1623535"/>
                  <a:pt x="1234050" y="1616067"/>
                  <a:pt x="1296441" y="1603016"/>
                </a:cubicBezTo>
                <a:cubicBezTo>
                  <a:pt x="1353688" y="1590948"/>
                  <a:pt x="1408748" y="1570185"/>
                  <a:pt x="1459708" y="1541448"/>
                </a:cubicBezTo>
                <a:cubicBezTo>
                  <a:pt x="1518269" y="1507573"/>
                  <a:pt x="1559791" y="1451805"/>
                  <a:pt x="1617257" y="1420042"/>
                </a:cubicBezTo>
                <a:cubicBezTo>
                  <a:pt x="1581556" y="1478325"/>
                  <a:pt x="1536658" y="1532193"/>
                  <a:pt x="1479256" y="1570216"/>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341" name="Google Shape;341;p36"/>
          <p:cNvSpPr txBox="1">
            <a:spLocks noGrp="1"/>
          </p:cNvSpPr>
          <p:nvPr>
            <p:ph type="ctrTitle" idx="4294967295"/>
          </p:nvPr>
        </p:nvSpPr>
        <p:spPr>
          <a:xfrm>
            <a:off x="553536" y="165501"/>
            <a:ext cx="3590100" cy="11598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sz="6000" dirty="0"/>
              <a:t>Thanks!</a:t>
            </a:r>
            <a:endParaRPr sz="6000" dirty="0"/>
          </a:p>
        </p:txBody>
      </p:sp>
      <p:sp>
        <p:nvSpPr>
          <p:cNvPr id="342" name="Google Shape;342;p36"/>
          <p:cNvSpPr txBox="1">
            <a:spLocks noGrp="1"/>
          </p:cNvSpPr>
          <p:nvPr>
            <p:ph type="subTitle" idx="4294967295"/>
          </p:nvPr>
        </p:nvSpPr>
        <p:spPr>
          <a:xfrm>
            <a:off x="2348586" y="4143701"/>
            <a:ext cx="3954242" cy="1212300"/>
          </a:xfrm>
          <a:prstGeom prst="rect">
            <a:avLst/>
          </a:prstGeom>
        </p:spPr>
        <p:txBody>
          <a:bodyPr spcFirstLastPara="1" wrap="square" lIns="0" tIns="0" rIns="0" bIns="0" anchor="t" anchorCtr="0">
            <a:noAutofit/>
          </a:bodyPr>
          <a:lstStyle/>
          <a:p>
            <a:pPr marL="0" lvl="0" indent="0" algn="r" rtl="0">
              <a:spcBef>
                <a:spcPts val="600"/>
              </a:spcBef>
              <a:spcAft>
                <a:spcPts val="0"/>
              </a:spcAft>
              <a:buNone/>
            </a:pPr>
            <a:r>
              <a:rPr lang="en" sz="2000" b="1" dirty="0">
                <a:latin typeface="Work Sans"/>
                <a:ea typeface="Work Sans"/>
                <a:cs typeface="Work Sans"/>
                <a:sym typeface="Work Sans"/>
              </a:rPr>
              <a:t>Any questions?</a:t>
            </a:r>
            <a:endParaRPr sz="2000" b="1" dirty="0">
              <a:latin typeface="Work Sans"/>
              <a:ea typeface="Work Sans"/>
              <a:cs typeface="Work Sans"/>
              <a:sym typeface="Work Sans"/>
            </a:endParaRPr>
          </a:p>
        </p:txBody>
      </p:sp>
      <p:sp>
        <p:nvSpPr>
          <p:cNvPr id="343" name="Google Shape;343;p36"/>
          <p:cNvSpPr/>
          <p:nvPr/>
        </p:nvSpPr>
        <p:spPr>
          <a:xfrm>
            <a:off x="5107580" y="2019766"/>
            <a:ext cx="1195248" cy="1103958"/>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 4">
            <a:extLst>
              <a:ext uri="{FF2B5EF4-FFF2-40B4-BE49-F238E27FC236}">
                <a16:creationId xmlns:a16="http://schemas.microsoft.com/office/drawing/2014/main" id="{595C3783-05F1-4435-81C4-7D4764761572}"/>
              </a:ext>
            </a:extLst>
          </p:cNvPr>
          <p:cNvPicPr>
            <a:picLocks noChangeAspect="1"/>
          </p:cNvPicPr>
          <p:nvPr/>
        </p:nvPicPr>
        <p:blipFill>
          <a:blip r:embed="rId3"/>
          <a:stretch>
            <a:fillRect/>
          </a:stretch>
        </p:blipFill>
        <p:spPr>
          <a:xfrm>
            <a:off x="1514613" y="1650816"/>
            <a:ext cx="2455807" cy="18418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wheel(1)">
                                      <p:cBhvr>
                                        <p:cTn id="7" dur="2000"/>
                                        <p:tgtEl>
                                          <p:spTgt spid="3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grpId="0" nodeType="clickEffect">
                                  <p:stCondLst>
                                    <p:cond delay="0"/>
                                  </p:stCondLst>
                                  <p:childTnLst>
                                    <p:set>
                                      <p:cBhvr>
                                        <p:cTn id="15" dur="1" fill="hold">
                                          <p:stCondLst>
                                            <p:cond delay="0"/>
                                          </p:stCondLst>
                                        </p:cTn>
                                        <p:tgtEl>
                                          <p:spTgt spid="342">
                                            <p:txEl>
                                              <p:pRg st="0" end="0"/>
                                            </p:txEl>
                                          </p:spTgt>
                                        </p:tgtEl>
                                        <p:attrNameLst>
                                          <p:attrName>style.visibility</p:attrName>
                                        </p:attrNameLst>
                                      </p:cBhvr>
                                      <p:to>
                                        <p:strVal val="visible"/>
                                      </p:to>
                                    </p:set>
                                    <p:animEffect transition="in" filter="fade">
                                      <p:cBhvr>
                                        <p:cTn id="16" dur="2000"/>
                                        <p:tgtEl>
                                          <p:spTgt spid="342">
                                            <p:txEl>
                                              <p:pRg st="0" end="0"/>
                                            </p:txEl>
                                          </p:spTgt>
                                        </p:tgtEl>
                                      </p:cBhvr>
                                    </p:animEffect>
                                    <p:anim calcmode="lin" valueType="num">
                                      <p:cBhvr>
                                        <p:cTn id="17" dur="2000" fill="hold"/>
                                        <p:tgtEl>
                                          <p:spTgt spid="342">
                                            <p:txEl>
                                              <p:pRg st="0" end="0"/>
                                            </p:txEl>
                                          </p:spTgt>
                                        </p:tgtEl>
                                        <p:attrNameLst>
                                          <p:attrName>ppt_w</p:attrName>
                                        </p:attrNameLst>
                                      </p:cBhvr>
                                      <p:tavLst>
                                        <p:tav tm="0" fmla="#ppt_w*sin(2.5*pi*$)">
                                          <p:val>
                                            <p:fltVal val="0"/>
                                          </p:val>
                                        </p:tav>
                                        <p:tav tm="100000">
                                          <p:val>
                                            <p:fltVal val="1"/>
                                          </p:val>
                                        </p:tav>
                                      </p:tavLst>
                                    </p:anim>
                                    <p:anim calcmode="lin" valueType="num">
                                      <p:cBhvr>
                                        <p:cTn id="18" dur="2000" fill="hold"/>
                                        <p:tgtEl>
                                          <p:spTgt spid="342">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7"/>
          <p:cNvSpPr txBox="1">
            <a:spLocks noGrp="1"/>
          </p:cNvSpPr>
          <p:nvPr>
            <p:ph type="ctrTitle"/>
          </p:nvPr>
        </p:nvSpPr>
        <p:spPr>
          <a:xfrm>
            <a:off x="2458719" y="1888150"/>
            <a:ext cx="6136641"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1.</a:t>
            </a:r>
            <a:endParaRPr dirty="0"/>
          </a:p>
          <a:p>
            <a:pPr marL="0" lvl="0" indent="0" algn="l" rtl="0">
              <a:spcBef>
                <a:spcPts val="0"/>
              </a:spcBef>
              <a:spcAft>
                <a:spcPts val="0"/>
              </a:spcAft>
              <a:buNone/>
            </a:pPr>
            <a:r>
              <a:rPr lang="en" dirty="0"/>
              <a:t>General Introduction</a:t>
            </a:r>
            <a:endParaRPr dirty="0"/>
          </a:p>
        </p:txBody>
      </p:sp>
      <p:sp>
        <p:nvSpPr>
          <p:cNvPr id="135" name="Google Shape;135;p17"/>
          <p:cNvSpPr txBox="1">
            <a:spLocks noGrp="1"/>
          </p:cNvSpPr>
          <p:nvPr>
            <p:ph type="subTitle" idx="1"/>
          </p:nvPr>
        </p:nvSpPr>
        <p:spPr>
          <a:xfrm>
            <a:off x="3342639" y="3144854"/>
            <a:ext cx="3616961" cy="563546"/>
          </a:xfrm>
          <a:prstGeom prst="rect">
            <a:avLst/>
          </a:prstGeom>
        </p:spPr>
        <p:txBody>
          <a:bodyPr spcFirstLastPara="1" wrap="square" lIns="0" tIns="0" rIns="0" bIns="0" anchor="t" anchorCtr="0">
            <a:noAutofit/>
          </a:bodyPr>
          <a:lstStyle/>
          <a:p>
            <a:pPr marL="0" indent="0"/>
            <a:r>
              <a:rPr lang="en-US" dirty="0"/>
              <a:t>Hosting</a:t>
            </a:r>
            <a:r>
              <a:rPr lang="fr-FR" dirty="0"/>
              <a:t> </a:t>
            </a:r>
            <a:r>
              <a:rPr lang="en-US" dirty="0"/>
              <a:t>company</a:t>
            </a:r>
            <a:r>
              <a:rPr lang="fr-FR" dirty="0"/>
              <a:t> </a:t>
            </a:r>
            <a:r>
              <a:rPr lang="en-US" dirty="0"/>
              <a:t>overview</a:t>
            </a:r>
          </a:p>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4" name="CT">
            <a:hlinkClick r:id="" action="ppaction://media"/>
            <a:extLst>
              <a:ext uri="{FF2B5EF4-FFF2-40B4-BE49-F238E27FC236}">
                <a16:creationId xmlns:a16="http://schemas.microsoft.com/office/drawing/2014/main" id="{EBAA29D3-9CCE-4EF0-AA0D-FBE9E07A0D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p:nvPr/>
        </p:nvSpPr>
        <p:spPr>
          <a:xfrm>
            <a:off x="935774" y="884423"/>
            <a:ext cx="7151828"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lt1"/>
          </a:solidFill>
          <a:ln>
            <a:noFill/>
          </a:ln>
          <a:effectLst>
            <a:outerShdw blurRad="157163" dist="19050" dir="5400000" algn="bl" rotWithShape="0">
              <a:srgbClr val="783F0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27"/>
          <p:cNvSpPr txBox="1">
            <a:spLocks noGrp="1"/>
          </p:cNvSpPr>
          <p:nvPr>
            <p:ph type="title" idx="4294967295"/>
          </p:nvPr>
        </p:nvSpPr>
        <p:spPr>
          <a:xfrm>
            <a:off x="1216025" y="241175"/>
            <a:ext cx="6711900" cy="62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Maps</a:t>
            </a:r>
            <a:endParaRPr dirty="0"/>
          </a:p>
        </p:txBody>
      </p:sp>
      <p:sp>
        <p:nvSpPr>
          <p:cNvPr id="239" name="Google Shape;239;p27"/>
          <p:cNvSpPr/>
          <p:nvPr/>
        </p:nvSpPr>
        <p:spPr>
          <a:xfrm>
            <a:off x="3450588" y="2571750"/>
            <a:ext cx="756300" cy="202500"/>
          </a:xfrm>
          <a:prstGeom prst="wedgeRectCallout">
            <a:avLst>
              <a:gd name="adj1" fmla="val -21428"/>
              <a:gd name="adj2" fmla="val 84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chemeClr val="lt1"/>
                </a:solidFill>
                <a:latin typeface="Work Sans Regular"/>
                <a:ea typeface="Work Sans Regular"/>
                <a:cs typeface="Work Sans Regular"/>
                <a:sym typeface="Work Sans Regular"/>
              </a:rPr>
              <a:t>Abidjan</a:t>
            </a:r>
            <a:endParaRPr sz="1000" dirty="0">
              <a:solidFill>
                <a:schemeClr val="lt1"/>
              </a:solidFill>
              <a:latin typeface="Work Sans Regular"/>
              <a:ea typeface="Work Sans Regular"/>
              <a:cs typeface="Work Sans Regular"/>
              <a:sym typeface="Work Sans Regular"/>
            </a:endParaRPr>
          </a:p>
        </p:txBody>
      </p:sp>
      <p:sp>
        <p:nvSpPr>
          <p:cNvPr id="240" name="Google Shape;240;p2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42" name="Google Shape;242;p27"/>
          <p:cNvSpPr/>
          <p:nvPr/>
        </p:nvSpPr>
        <p:spPr>
          <a:xfrm>
            <a:off x="3880338" y="2909938"/>
            <a:ext cx="81339" cy="79448"/>
          </a:xfrm>
          <a:custGeom>
            <a:avLst/>
            <a:gdLst/>
            <a:ahLst/>
            <a:cxnLst/>
            <a:rect l="l" t="t" r="r" b="b"/>
            <a:pathLst>
              <a:path w="1899125" h="1801674" extrusionOk="0">
                <a:moveTo>
                  <a:pt x="1818538" y="707752"/>
                </a:moveTo>
                <a:cubicBezTo>
                  <a:pt x="1831074" y="497125"/>
                  <a:pt x="1753858" y="325519"/>
                  <a:pt x="1578309" y="205746"/>
                </a:cubicBezTo>
                <a:cubicBezTo>
                  <a:pt x="1408528" y="89914"/>
                  <a:pt x="1198250" y="22552"/>
                  <a:pt x="994519" y="4769"/>
                </a:cubicBezTo>
                <a:cubicBezTo>
                  <a:pt x="827085" y="-9839"/>
                  <a:pt x="652527" y="8307"/>
                  <a:pt x="495522" y="70381"/>
                </a:cubicBezTo>
                <a:cubicBezTo>
                  <a:pt x="429934" y="95571"/>
                  <a:pt x="368486" y="130433"/>
                  <a:pt x="313219" y="173809"/>
                </a:cubicBezTo>
                <a:cubicBezTo>
                  <a:pt x="239976" y="232551"/>
                  <a:pt x="210471" y="301682"/>
                  <a:pt x="158916" y="375104"/>
                </a:cubicBezTo>
                <a:cubicBezTo>
                  <a:pt x="103122" y="454565"/>
                  <a:pt x="46440" y="506438"/>
                  <a:pt x="18368" y="605174"/>
                </a:cubicBezTo>
                <a:cubicBezTo>
                  <a:pt x="-14565" y="720999"/>
                  <a:pt x="5923" y="819242"/>
                  <a:pt x="10454" y="934958"/>
                </a:cubicBezTo>
                <a:cubicBezTo>
                  <a:pt x="14758" y="1044814"/>
                  <a:pt x="-1278" y="1145825"/>
                  <a:pt x="25122" y="1255759"/>
                </a:cubicBezTo>
                <a:cubicBezTo>
                  <a:pt x="47323" y="1350745"/>
                  <a:pt x="90532" y="1439548"/>
                  <a:pt x="151572" y="1515641"/>
                </a:cubicBezTo>
                <a:cubicBezTo>
                  <a:pt x="422033" y="1849229"/>
                  <a:pt x="943761" y="1837532"/>
                  <a:pt x="1324630" y="1747856"/>
                </a:cubicBezTo>
                <a:cubicBezTo>
                  <a:pt x="1538265" y="1697565"/>
                  <a:pt x="1682812" y="1551189"/>
                  <a:pt x="1774457" y="1356692"/>
                </a:cubicBezTo>
                <a:cubicBezTo>
                  <a:pt x="1865783" y="1162882"/>
                  <a:pt x="1991560" y="890940"/>
                  <a:pt x="1818538" y="707752"/>
                </a:cubicBezTo>
                <a:close/>
                <a:moveTo>
                  <a:pt x="1780057" y="1013000"/>
                </a:moveTo>
                <a:cubicBezTo>
                  <a:pt x="1773893" y="989902"/>
                  <a:pt x="1783298" y="964666"/>
                  <a:pt x="1787413" y="941387"/>
                </a:cubicBezTo>
                <a:cubicBezTo>
                  <a:pt x="1787430" y="965448"/>
                  <a:pt x="1784958" y="989447"/>
                  <a:pt x="1780037" y="1013000"/>
                </a:cubicBezTo>
                <a:close/>
                <a:moveTo>
                  <a:pt x="1240206" y="1350652"/>
                </a:moveTo>
                <a:cubicBezTo>
                  <a:pt x="1199929" y="1367787"/>
                  <a:pt x="1164079" y="1357269"/>
                  <a:pt x="1121896" y="1347528"/>
                </a:cubicBezTo>
                <a:cubicBezTo>
                  <a:pt x="1185325" y="1323272"/>
                  <a:pt x="1246595" y="1293709"/>
                  <a:pt x="1305055" y="1259156"/>
                </a:cubicBezTo>
                <a:cubicBezTo>
                  <a:pt x="1286530" y="1291734"/>
                  <a:pt x="1264799" y="1322383"/>
                  <a:pt x="1240186" y="1350646"/>
                </a:cubicBezTo>
                <a:close/>
                <a:moveTo>
                  <a:pt x="1291243" y="1489342"/>
                </a:moveTo>
                <a:cubicBezTo>
                  <a:pt x="1273962" y="1493315"/>
                  <a:pt x="1256501" y="1496665"/>
                  <a:pt x="1238987" y="1499452"/>
                </a:cubicBezTo>
                <a:cubicBezTo>
                  <a:pt x="1256980" y="1483982"/>
                  <a:pt x="1267701" y="1489167"/>
                  <a:pt x="1291223" y="1489348"/>
                </a:cubicBezTo>
                <a:close/>
                <a:moveTo>
                  <a:pt x="1066251" y="829391"/>
                </a:moveTo>
                <a:cubicBezTo>
                  <a:pt x="1043961" y="799579"/>
                  <a:pt x="1027361" y="796436"/>
                  <a:pt x="1043676" y="759852"/>
                </a:cubicBezTo>
                <a:cubicBezTo>
                  <a:pt x="1056548" y="779930"/>
                  <a:pt x="1068915" y="804660"/>
                  <a:pt x="1066251" y="829391"/>
                </a:cubicBezTo>
                <a:close/>
                <a:moveTo>
                  <a:pt x="131680" y="905133"/>
                </a:moveTo>
                <a:cubicBezTo>
                  <a:pt x="135569" y="877323"/>
                  <a:pt x="140671" y="849592"/>
                  <a:pt x="146822" y="822178"/>
                </a:cubicBezTo>
                <a:cubicBezTo>
                  <a:pt x="168547" y="893395"/>
                  <a:pt x="196336" y="962619"/>
                  <a:pt x="229884" y="1029092"/>
                </a:cubicBezTo>
                <a:cubicBezTo>
                  <a:pt x="262843" y="1095845"/>
                  <a:pt x="272015" y="1165598"/>
                  <a:pt x="298810" y="1235112"/>
                </a:cubicBezTo>
                <a:cubicBezTo>
                  <a:pt x="217288" y="1140213"/>
                  <a:pt x="159946" y="1026998"/>
                  <a:pt x="131680" y="905133"/>
                </a:cubicBezTo>
                <a:close/>
                <a:moveTo>
                  <a:pt x="263413" y="518227"/>
                </a:moveTo>
                <a:cubicBezTo>
                  <a:pt x="267756" y="601097"/>
                  <a:pt x="263265" y="667409"/>
                  <a:pt x="254417" y="750351"/>
                </a:cubicBezTo>
                <a:cubicBezTo>
                  <a:pt x="242890" y="706980"/>
                  <a:pt x="235842" y="662542"/>
                  <a:pt x="233384" y="617733"/>
                </a:cubicBezTo>
                <a:cubicBezTo>
                  <a:pt x="231686" y="584111"/>
                  <a:pt x="263660" y="522899"/>
                  <a:pt x="263413" y="518207"/>
                </a:cubicBezTo>
                <a:close/>
                <a:moveTo>
                  <a:pt x="454798" y="739444"/>
                </a:moveTo>
                <a:cubicBezTo>
                  <a:pt x="460884" y="691751"/>
                  <a:pt x="468441" y="598388"/>
                  <a:pt x="506592" y="564461"/>
                </a:cubicBezTo>
                <a:cubicBezTo>
                  <a:pt x="560559" y="516503"/>
                  <a:pt x="618427" y="559464"/>
                  <a:pt x="661686" y="596690"/>
                </a:cubicBezTo>
                <a:cubicBezTo>
                  <a:pt x="571591" y="647105"/>
                  <a:pt x="494711" y="685938"/>
                  <a:pt x="463872" y="794233"/>
                </a:cubicBezTo>
                <a:cubicBezTo>
                  <a:pt x="451181" y="778945"/>
                  <a:pt x="447713" y="758006"/>
                  <a:pt x="454797" y="739444"/>
                </a:cubicBezTo>
                <a:close/>
                <a:moveTo>
                  <a:pt x="731461" y="908134"/>
                </a:moveTo>
                <a:cubicBezTo>
                  <a:pt x="722308" y="910395"/>
                  <a:pt x="744800" y="779767"/>
                  <a:pt x="748890" y="771388"/>
                </a:cubicBezTo>
                <a:cubicBezTo>
                  <a:pt x="760771" y="795114"/>
                  <a:pt x="730521" y="879935"/>
                  <a:pt x="731435" y="908134"/>
                </a:cubicBezTo>
                <a:close/>
                <a:moveTo>
                  <a:pt x="845227" y="1379142"/>
                </a:moveTo>
                <a:cubicBezTo>
                  <a:pt x="857758" y="1385458"/>
                  <a:pt x="870425" y="1391522"/>
                  <a:pt x="883229" y="1397334"/>
                </a:cubicBezTo>
                <a:cubicBezTo>
                  <a:pt x="752707" y="1462829"/>
                  <a:pt x="626011" y="1370055"/>
                  <a:pt x="553798" y="1260257"/>
                </a:cubicBezTo>
                <a:cubicBezTo>
                  <a:pt x="638530" y="1325267"/>
                  <a:pt x="739171" y="1366326"/>
                  <a:pt x="845201" y="1379142"/>
                </a:cubicBezTo>
                <a:close/>
                <a:moveTo>
                  <a:pt x="900431" y="1221080"/>
                </a:moveTo>
                <a:cubicBezTo>
                  <a:pt x="851903" y="1224269"/>
                  <a:pt x="735408" y="1064244"/>
                  <a:pt x="764601" y="1038036"/>
                </a:cubicBezTo>
                <a:cubicBezTo>
                  <a:pt x="801100" y="1107529"/>
                  <a:pt x="838959" y="1170361"/>
                  <a:pt x="900405" y="1221080"/>
                </a:cubicBezTo>
                <a:close/>
                <a:moveTo>
                  <a:pt x="868554" y="883856"/>
                </a:moveTo>
                <a:cubicBezTo>
                  <a:pt x="876831" y="858244"/>
                  <a:pt x="875101" y="846987"/>
                  <a:pt x="894416" y="825528"/>
                </a:cubicBezTo>
                <a:cubicBezTo>
                  <a:pt x="912798" y="846164"/>
                  <a:pt x="891065" y="881406"/>
                  <a:pt x="868528" y="883856"/>
                </a:cubicBezTo>
                <a:close/>
                <a:moveTo>
                  <a:pt x="728486" y="1608635"/>
                </a:moveTo>
                <a:cubicBezTo>
                  <a:pt x="649811" y="1617598"/>
                  <a:pt x="547608" y="1627157"/>
                  <a:pt x="504071" y="1545122"/>
                </a:cubicBezTo>
                <a:cubicBezTo>
                  <a:pt x="575905" y="1575650"/>
                  <a:pt x="651306" y="1596990"/>
                  <a:pt x="728486" y="1608635"/>
                </a:cubicBezTo>
                <a:close/>
                <a:moveTo>
                  <a:pt x="613968" y="944705"/>
                </a:moveTo>
                <a:cubicBezTo>
                  <a:pt x="601558" y="949388"/>
                  <a:pt x="589242" y="954311"/>
                  <a:pt x="577022" y="959475"/>
                </a:cubicBezTo>
                <a:cubicBezTo>
                  <a:pt x="563190" y="872093"/>
                  <a:pt x="576374" y="816384"/>
                  <a:pt x="638384" y="749956"/>
                </a:cubicBezTo>
                <a:cubicBezTo>
                  <a:pt x="611193" y="810726"/>
                  <a:pt x="608452" y="879287"/>
                  <a:pt x="613968" y="944705"/>
                </a:cubicBezTo>
                <a:close/>
                <a:moveTo>
                  <a:pt x="591846" y="303276"/>
                </a:moveTo>
                <a:cubicBezTo>
                  <a:pt x="628408" y="288330"/>
                  <a:pt x="667749" y="281390"/>
                  <a:pt x="707219" y="282926"/>
                </a:cubicBezTo>
                <a:cubicBezTo>
                  <a:pt x="663312" y="299699"/>
                  <a:pt x="637373" y="298999"/>
                  <a:pt x="591846" y="303276"/>
                </a:cubicBezTo>
                <a:close/>
                <a:moveTo>
                  <a:pt x="1317850" y="417689"/>
                </a:moveTo>
                <a:lnTo>
                  <a:pt x="1307285" y="402472"/>
                </a:lnTo>
                <a:cubicBezTo>
                  <a:pt x="1317340" y="410681"/>
                  <a:pt x="1327462" y="418817"/>
                  <a:pt x="1337651" y="426879"/>
                </a:cubicBezTo>
                <a:cubicBezTo>
                  <a:pt x="1330187" y="426198"/>
                  <a:pt x="1323189" y="422950"/>
                  <a:pt x="1317850" y="417689"/>
                </a:cubicBezTo>
                <a:close/>
                <a:moveTo>
                  <a:pt x="1632061" y="731809"/>
                </a:moveTo>
                <a:cubicBezTo>
                  <a:pt x="1624353" y="721440"/>
                  <a:pt x="1616512" y="711161"/>
                  <a:pt x="1608539" y="700973"/>
                </a:cubicBezTo>
                <a:cubicBezTo>
                  <a:pt x="1627021" y="705221"/>
                  <a:pt x="1634861" y="715499"/>
                  <a:pt x="1632061" y="731809"/>
                </a:cubicBezTo>
                <a:close/>
                <a:moveTo>
                  <a:pt x="1164124" y="1111237"/>
                </a:moveTo>
                <a:cubicBezTo>
                  <a:pt x="1193935" y="1064028"/>
                  <a:pt x="1216052" y="1012382"/>
                  <a:pt x="1229647" y="958230"/>
                </a:cubicBezTo>
                <a:cubicBezTo>
                  <a:pt x="1274209" y="1032391"/>
                  <a:pt x="1272861" y="1190594"/>
                  <a:pt x="1155108" y="1191904"/>
                </a:cubicBezTo>
                <a:cubicBezTo>
                  <a:pt x="1160632" y="1165356"/>
                  <a:pt x="1163651" y="1138349"/>
                  <a:pt x="1164124" y="1111237"/>
                </a:cubicBezTo>
                <a:close/>
                <a:moveTo>
                  <a:pt x="1241023" y="537578"/>
                </a:moveTo>
                <a:lnTo>
                  <a:pt x="1217041" y="518933"/>
                </a:lnTo>
                <a:cubicBezTo>
                  <a:pt x="1228622" y="518119"/>
                  <a:pt x="1238958" y="526155"/>
                  <a:pt x="1241023" y="537578"/>
                </a:cubicBezTo>
                <a:close/>
                <a:moveTo>
                  <a:pt x="1601403" y="917090"/>
                </a:moveTo>
                <a:cubicBezTo>
                  <a:pt x="1587347" y="952543"/>
                  <a:pt x="1569018" y="986148"/>
                  <a:pt x="1546821" y="1017161"/>
                </a:cubicBezTo>
                <a:cubicBezTo>
                  <a:pt x="1537578" y="966383"/>
                  <a:pt x="1516869" y="922009"/>
                  <a:pt x="1501184" y="873403"/>
                </a:cubicBezTo>
                <a:cubicBezTo>
                  <a:pt x="1486723" y="828600"/>
                  <a:pt x="1481836" y="780448"/>
                  <a:pt x="1468853" y="734622"/>
                </a:cubicBezTo>
                <a:cubicBezTo>
                  <a:pt x="1518813" y="791032"/>
                  <a:pt x="1563203" y="852139"/>
                  <a:pt x="1601403" y="917090"/>
                </a:cubicBezTo>
                <a:close/>
                <a:moveTo>
                  <a:pt x="1506499" y="1277230"/>
                </a:moveTo>
                <a:cubicBezTo>
                  <a:pt x="1528504" y="1241119"/>
                  <a:pt x="1535426" y="1195876"/>
                  <a:pt x="1557892" y="1163168"/>
                </a:cubicBezTo>
                <a:cubicBezTo>
                  <a:pt x="1581226" y="1129254"/>
                  <a:pt x="1618521" y="1102410"/>
                  <a:pt x="1643080" y="1067996"/>
                </a:cubicBezTo>
                <a:cubicBezTo>
                  <a:pt x="1627336" y="1135145"/>
                  <a:pt x="1607386" y="1202526"/>
                  <a:pt x="1575930" y="1264204"/>
                </a:cubicBezTo>
                <a:cubicBezTo>
                  <a:pt x="1539633" y="1335351"/>
                  <a:pt x="1511412" y="1355584"/>
                  <a:pt x="1428460" y="1365590"/>
                </a:cubicBezTo>
                <a:cubicBezTo>
                  <a:pt x="1459219" y="1340695"/>
                  <a:pt x="1485597" y="1310830"/>
                  <a:pt x="1506499" y="1277231"/>
                </a:cubicBezTo>
                <a:close/>
                <a:moveTo>
                  <a:pt x="1533521" y="332875"/>
                </a:moveTo>
                <a:cubicBezTo>
                  <a:pt x="1592389" y="376330"/>
                  <a:pt x="1638930" y="434359"/>
                  <a:pt x="1668566" y="501253"/>
                </a:cubicBezTo>
                <a:cubicBezTo>
                  <a:pt x="1556693" y="420243"/>
                  <a:pt x="1442466" y="350191"/>
                  <a:pt x="1337301" y="259356"/>
                </a:cubicBezTo>
                <a:cubicBezTo>
                  <a:pt x="1295598" y="223329"/>
                  <a:pt x="1253688" y="183977"/>
                  <a:pt x="1199974" y="166680"/>
                </a:cubicBezTo>
                <a:cubicBezTo>
                  <a:pt x="1173730" y="158255"/>
                  <a:pt x="1150189" y="159985"/>
                  <a:pt x="1123763" y="157555"/>
                </a:cubicBezTo>
                <a:cubicBezTo>
                  <a:pt x="1079629" y="153498"/>
                  <a:pt x="1075922" y="156051"/>
                  <a:pt x="1034964" y="129201"/>
                </a:cubicBezTo>
                <a:cubicBezTo>
                  <a:pt x="1213839" y="155578"/>
                  <a:pt x="1388941" y="223361"/>
                  <a:pt x="1533521" y="332875"/>
                </a:cubicBezTo>
                <a:close/>
                <a:moveTo>
                  <a:pt x="982366" y="363652"/>
                </a:moveTo>
                <a:cubicBezTo>
                  <a:pt x="945492" y="365499"/>
                  <a:pt x="954592" y="374177"/>
                  <a:pt x="913563" y="371507"/>
                </a:cubicBezTo>
                <a:cubicBezTo>
                  <a:pt x="884920" y="369640"/>
                  <a:pt x="855455" y="358389"/>
                  <a:pt x="826709" y="354657"/>
                </a:cubicBezTo>
                <a:cubicBezTo>
                  <a:pt x="894008" y="332557"/>
                  <a:pt x="916603" y="332751"/>
                  <a:pt x="982366" y="363652"/>
                </a:cubicBezTo>
                <a:close/>
                <a:moveTo>
                  <a:pt x="881751" y="188974"/>
                </a:moveTo>
                <a:lnTo>
                  <a:pt x="896899" y="196440"/>
                </a:lnTo>
                <a:cubicBezTo>
                  <a:pt x="837460" y="176929"/>
                  <a:pt x="775327" y="166870"/>
                  <a:pt x="712768" y="166628"/>
                </a:cubicBezTo>
                <a:cubicBezTo>
                  <a:pt x="682225" y="166870"/>
                  <a:pt x="651806" y="170526"/>
                  <a:pt x="622076" y="177529"/>
                </a:cubicBezTo>
                <a:lnTo>
                  <a:pt x="592449" y="185876"/>
                </a:lnTo>
                <a:cubicBezTo>
                  <a:pt x="573172" y="201637"/>
                  <a:pt x="555272" y="200598"/>
                  <a:pt x="538748" y="182759"/>
                </a:cubicBezTo>
                <a:cubicBezTo>
                  <a:pt x="644580" y="132072"/>
                  <a:pt x="776936" y="139758"/>
                  <a:pt x="881751" y="188974"/>
                </a:cubicBezTo>
                <a:close/>
                <a:moveTo>
                  <a:pt x="214866" y="1384255"/>
                </a:moveTo>
                <a:cubicBezTo>
                  <a:pt x="191487" y="1347181"/>
                  <a:pt x="172644" y="1307435"/>
                  <a:pt x="158741" y="1265869"/>
                </a:cubicBezTo>
                <a:cubicBezTo>
                  <a:pt x="193513" y="1313954"/>
                  <a:pt x="233150" y="1358325"/>
                  <a:pt x="277025" y="1398280"/>
                </a:cubicBezTo>
                <a:cubicBezTo>
                  <a:pt x="297559" y="1416945"/>
                  <a:pt x="339489" y="1436944"/>
                  <a:pt x="352465" y="1459115"/>
                </a:cubicBezTo>
                <a:cubicBezTo>
                  <a:pt x="364450" y="1479582"/>
                  <a:pt x="363024" y="1519795"/>
                  <a:pt x="369155" y="1542718"/>
                </a:cubicBezTo>
                <a:cubicBezTo>
                  <a:pt x="307803" y="1500558"/>
                  <a:pt x="255371" y="1446708"/>
                  <a:pt x="214866" y="1384255"/>
                </a:cubicBezTo>
                <a:close/>
                <a:moveTo>
                  <a:pt x="1479256" y="1570216"/>
                </a:moveTo>
                <a:cubicBezTo>
                  <a:pt x="1327449" y="1670760"/>
                  <a:pt x="1099366" y="1675297"/>
                  <a:pt x="923778" y="1679872"/>
                </a:cubicBezTo>
                <a:cubicBezTo>
                  <a:pt x="988666" y="1657403"/>
                  <a:pt x="1038030" y="1628207"/>
                  <a:pt x="1106904" y="1625329"/>
                </a:cubicBezTo>
                <a:cubicBezTo>
                  <a:pt x="1170621" y="1623535"/>
                  <a:pt x="1234050" y="1616067"/>
                  <a:pt x="1296441" y="1603016"/>
                </a:cubicBezTo>
                <a:cubicBezTo>
                  <a:pt x="1353688" y="1590948"/>
                  <a:pt x="1408748" y="1570185"/>
                  <a:pt x="1459708" y="1541448"/>
                </a:cubicBezTo>
                <a:cubicBezTo>
                  <a:pt x="1518269" y="1507573"/>
                  <a:pt x="1559791" y="1451805"/>
                  <a:pt x="1617257" y="1420042"/>
                </a:cubicBezTo>
                <a:cubicBezTo>
                  <a:pt x="1581556" y="1478325"/>
                  <a:pt x="1536658" y="1532193"/>
                  <a:pt x="1479256" y="15702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27"/>
          <p:cNvSpPr/>
          <p:nvPr/>
        </p:nvSpPr>
        <p:spPr>
          <a:xfrm>
            <a:off x="4046635" y="1826738"/>
            <a:ext cx="66469" cy="89341"/>
          </a:xfrm>
          <a:custGeom>
            <a:avLst/>
            <a:gdLst/>
            <a:ahLst/>
            <a:cxnLst/>
            <a:rect l="l" t="t" r="r" b="b"/>
            <a:pathLst>
              <a:path w="1899125" h="1801674" extrusionOk="0">
                <a:moveTo>
                  <a:pt x="1818538" y="707752"/>
                </a:moveTo>
                <a:cubicBezTo>
                  <a:pt x="1831074" y="497125"/>
                  <a:pt x="1753858" y="325519"/>
                  <a:pt x="1578309" y="205746"/>
                </a:cubicBezTo>
                <a:cubicBezTo>
                  <a:pt x="1408528" y="89914"/>
                  <a:pt x="1198250" y="22552"/>
                  <a:pt x="994519" y="4769"/>
                </a:cubicBezTo>
                <a:cubicBezTo>
                  <a:pt x="827085" y="-9839"/>
                  <a:pt x="652527" y="8307"/>
                  <a:pt x="495522" y="70381"/>
                </a:cubicBezTo>
                <a:cubicBezTo>
                  <a:pt x="429934" y="95571"/>
                  <a:pt x="368486" y="130433"/>
                  <a:pt x="313219" y="173809"/>
                </a:cubicBezTo>
                <a:cubicBezTo>
                  <a:pt x="239976" y="232551"/>
                  <a:pt x="210471" y="301682"/>
                  <a:pt x="158916" y="375104"/>
                </a:cubicBezTo>
                <a:cubicBezTo>
                  <a:pt x="103122" y="454565"/>
                  <a:pt x="46440" y="506438"/>
                  <a:pt x="18368" y="605174"/>
                </a:cubicBezTo>
                <a:cubicBezTo>
                  <a:pt x="-14565" y="720999"/>
                  <a:pt x="5923" y="819242"/>
                  <a:pt x="10454" y="934958"/>
                </a:cubicBezTo>
                <a:cubicBezTo>
                  <a:pt x="14758" y="1044814"/>
                  <a:pt x="-1278" y="1145825"/>
                  <a:pt x="25122" y="1255759"/>
                </a:cubicBezTo>
                <a:cubicBezTo>
                  <a:pt x="47323" y="1350745"/>
                  <a:pt x="90532" y="1439548"/>
                  <a:pt x="151572" y="1515641"/>
                </a:cubicBezTo>
                <a:cubicBezTo>
                  <a:pt x="422033" y="1849229"/>
                  <a:pt x="943761" y="1837532"/>
                  <a:pt x="1324630" y="1747856"/>
                </a:cubicBezTo>
                <a:cubicBezTo>
                  <a:pt x="1538265" y="1697565"/>
                  <a:pt x="1682812" y="1551189"/>
                  <a:pt x="1774457" y="1356692"/>
                </a:cubicBezTo>
                <a:cubicBezTo>
                  <a:pt x="1865783" y="1162882"/>
                  <a:pt x="1991560" y="890940"/>
                  <a:pt x="1818538" y="707752"/>
                </a:cubicBezTo>
                <a:close/>
                <a:moveTo>
                  <a:pt x="1780057" y="1013000"/>
                </a:moveTo>
                <a:cubicBezTo>
                  <a:pt x="1773893" y="989902"/>
                  <a:pt x="1783298" y="964666"/>
                  <a:pt x="1787413" y="941387"/>
                </a:cubicBezTo>
                <a:cubicBezTo>
                  <a:pt x="1787430" y="965448"/>
                  <a:pt x="1784958" y="989447"/>
                  <a:pt x="1780037" y="1013000"/>
                </a:cubicBezTo>
                <a:close/>
                <a:moveTo>
                  <a:pt x="1240206" y="1350652"/>
                </a:moveTo>
                <a:cubicBezTo>
                  <a:pt x="1199929" y="1367787"/>
                  <a:pt x="1164079" y="1357269"/>
                  <a:pt x="1121896" y="1347528"/>
                </a:cubicBezTo>
                <a:cubicBezTo>
                  <a:pt x="1185325" y="1323272"/>
                  <a:pt x="1246595" y="1293709"/>
                  <a:pt x="1305055" y="1259156"/>
                </a:cubicBezTo>
                <a:cubicBezTo>
                  <a:pt x="1286530" y="1291734"/>
                  <a:pt x="1264799" y="1322383"/>
                  <a:pt x="1240186" y="1350646"/>
                </a:cubicBezTo>
                <a:close/>
                <a:moveTo>
                  <a:pt x="1291243" y="1489342"/>
                </a:moveTo>
                <a:cubicBezTo>
                  <a:pt x="1273962" y="1493315"/>
                  <a:pt x="1256501" y="1496665"/>
                  <a:pt x="1238987" y="1499452"/>
                </a:cubicBezTo>
                <a:cubicBezTo>
                  <a:pt x="1256980" y="1483982"/>
                  <a:pt x="1267701" y="1489167"/>
                  <a:pt x="1291223" y="1489348"/>
                </a:cubicBezTo>
                <a:close/>
                <a:moveTo>
                  <a:pt x="1066251" y="829391"/>
                </a:moveTo>
                <a:cubicBezTo>
                  <a:pt x="1043961" y="799579"/>
                  <a:pt x="1027361" y="796436"/>
                  <a:pt x="1043676" y="759852"/>
                </a:cubicBezTo>
                <a:cubicBezTo>
                  <a:pt x="1056548" y="779930"/>
                  <a:pt x="1068915" y="804660"/>
                  <a:pt x="1066251" y="829391"/>
                </a:cubicBezTo>
                <a:close/>
                <a:moveTo>
                  <a:pt x="131680" y="905133"/>
                </a:moveTo>
                <a:cubicBezTo>
                  <a:pt x="135569" y="877323"/>
                  <a:pt x="140671" y="849592"/>
                  <a:pt x="146822" y="822178"/>
                </a:cubicBezTo>
                <a:cubicBezTo>
                  <a:pt x="168547" y="893395"/>
                  <a:pt x="196336" y="962619"/>
                  <a:pt x="229884" y="1029092"/>
                </a:cubicBezTo>
                <a:cubicBezTo>
                  <a:pt x="262843" y="1095845"/>
                  <a:pt x="272015" y="1165598"/>
                  <a:pt x="298810" y="1235112"/>
                </a:cubicBezTo>
                <a:cubicBezTo>
                  <a:pt x="217288" y="1140213"/>
                  <a:pt x="159946" y="1026998"/>
                  <a:pt x="131680" y="905133"/>
                </a:cubicBezTo>
                <a:close/>
                <a:moveTo>
                  <a:pt x="263413" y="518227"/>
                </a:moveTo>
                <a:cubicBezTo>
                  <a:pt x="267756" y="601097"/>
                  <a:pt x="263265" y="667409"/>
                  <a:pt x="254417" y="750351"/>
                </a:cubicBezTo>
                <a:cubicBezTo>
                  <a:pt x="242890" y="706980"/>
                  <a:pt x="235842" y="662542"/>
                  <a:pt x="233384" y="617733"/>
                </a:cubicBezTo>
                <a:cubicBezTo>
                  <a:pt x="231686" y="584111"/>
                  <a:pt x="263660" y="522899"/>
                  <a:pt x="263413" y="518207"/>
                </a:cubicBezTo>
                <a:close/>
                <a:moveTo>
                  <a:pt x="454798" y="739444"/>
                </a:moveTo>
                <a:cubicBezTo>
                  <a:pt x="460884" y="691751"/>
                  <a:pt x="468441" y="598388"/>
                  <a:pt x="506592" y="564461"/>
                </a:cubicBezTo>
                <a:cubicBezTo>
                  <a:pt x="560559" y="516503"/>
                  <a:pt x="618427" y="559464"/>
                  <a:pt x="661686" y="596690"/>
                </a:cubicBezTo>
                <a:cubicBezTo>
                  <a:pt x="571591" y="647105"/>
                  <a:pt x="494711" y="685938"/>
                  <a:pt x="463872" y="794233"/>
                </a:cubicBezTo>
                <a:cubicBezTo>
                  <a:pt x="451181" y="778945"/>
                  <a:pt x="447713" y="758006"/>
                  <a:pt x="454797" y="739444"/>
                </a:cubicBezTo>
                <a:close/>
                <a:moveTo>
                  <a:pt x="731461" y="908134"/>
                </a:moveTo>
                <a:cubicBezTo>
                  <a:pt x="722308" y="910395"/>
                  <a:pt x="744800" y="779767"/>
                  <a:pt x="748890" y="771388"/>
                </a:cubicBezTo>
                <a:cubicBezTo>
                  <a:pt x="760771" y="795114"/>
                  <a:pt x="730521" y="879935"/>
                  <a:pt x="731435" y="908134"/>
                </a:cubicBezTo>
                <a:close/>
                <a:moveTo>
                  <a:pt x="845227" y="1379142"/>
                </a:moveTo>
                <a:cubicBezTo>
                  <a:pt x="857758" y="1385458"/>
                  <a:pt x="870425" y="1391522"/>
                  <a:pt x="883229" y="1397334"/>
                </a:cubicBezTo>
                <a:cubicBezTo>
                  <a:pt x="752707" y="1462829"/>
                  <a:pt x="626011" y="1370055"/>
                  <a:pt x="553798" y="1260257"/>
                </a:cubicBezTo>
                <a:cubicBezTo>
                  <a:pt x="638530" y="1325267"/>
                  <a:pt x="739171" y="1366326"/>
                  <a:pt x="845201" y="1379142"/>
                </a:cubicBezTo>
                <a:close/>
                <a:moveTo>
                  <a:pt x="900431" y="1221080"/>
                </a:moveTo>
                <a:cubicBezTo>
                  <a:pt x="851903" y="1224269"/>
                  <a:pt x="735408" y="1064244"/>
                  <a:pt x="764601" y="1038036"/>
                </a:cubicBezTo>
                <a:cubicBezTo>
                  <a:pt x="801100" y="1107529"/>
                  <a:pt x="838959" y="1170361"/>
                  <a:pt x="900405" y="1221080"/>
                </a:cubicBezTo>
                <a:close/>
                <a:moveTo>
                  <a:pt x="868554" y="883856"/>
                </a:moveTo>
                <a:cubicBezTo>
                  <a:pt x="876831" y="858244"/>
                  <a:pt x="875101" y="846987"/>
                  <a:pt x="894416" y="825528"/>
                </a:cubicBezTo>
                <a:cubicBezTo>
                  <a:pt x="912798" y="846164"/>
                  <a:pt x="891065" y="881406"/>
                  <a:pt x="868528" y="883856"/>
                </a:cubicBezTo>
                <a:close/>
                <a:moveTo>
                  <a:pt x="728486" y="1608635"/>
                </a:moveTo>
                <a:cubicBezTo>
                  <a:pt x="649811" y="1617598"/>
                  <a:pt x="547608" y="1627157"/>
                  <a:pt x="504071" y="1545122"/>
                </a:cubicBezTo>
                <a:cubicBezTo>
                  <a:pt x="575905" y="1575650"/>
                  <a:pt x="651306" y="1596990"/>
                  <a:pt x="728486" y="1608635"/>
                </a:cubicBezTo>
                <a:close/>
                <a:moveTo>
                  <a:pt x="613968" y="944705"/>
                </a:moveTo>
                <a:cubicBezTo>
                  <a:pt x="601558" y="949388"/>
                  <a:pt x="589242" y="954311"/>
                  <a:pt x="577022" y="959475"/>
                </a:cubicBezTo>
                <a:cubicBezTo>
                  <a:pt x="563190" y="872093"/>
                  <a:pt x="576374" y="816384"/>
                  <a:pt x="638384" y="749956"/>
                </a:cubicBezTo>
                <a:cubicBezTo>
                  <a:pt x="611193" y="810726"/>
                  <a:pt x="608452" y="879287"/>
                  <a:pt x="613968" y="944705"/>
                </a:cubicBezTo>
                <a:close/>
                <a:moveTo>
                  <a:pt x="591846" y="303276"/>
                </a:moveTo>
                <a:cubicBezTo>
                  <a:pt x="628408" y="288330"/>
                  <a:pt x="667749" y="281390"/>
                  <a:pt x="707219" y="282926"/>
                </a:cubicBezTo>
                <a:cubicBezTo>
                  <a:pt x="663312" y="299699"/>
                  <a:pt x="637373" y="298999"/>
                  <a:pt x="591846" y="303276"/>
                </a:cubicBezTo>
                <a:close/>
                <a:moveTo>
                  <a:pt x="1317850" y="417689"/>
                </a:moveTo>
                <a:lnTo>
                  <a:pt x="1307285" y="402472"/>
                </a:lnTo>
                <a:cubicBezTo>
                  <a:pt x="1317340" y="410681"/>
                  <a:pt x="1327462" y="418817"/>
                  <a:pt x="1337651" y="426879"/>
                </a:cubicBezTo>
                <a:cubicBezTo>
                  <a:pt x="1330187" y="426198"/>
                  <a:pt x="1323189" y="422950"/>
                  <a:pt x="1317850" y="417689"/>
                </a:cubicBezTo>
                <a:close/>
                <a:moveTo>
                  <a:pt x="1632061" y="731809"/>
                </a:moveTo>
                <a:cubicBezTo>
                  <a:pt x="1624353" y="721440"/>
                  <a:pt x="1616512" y="711161"/>
                  <a:pt x="1608539" y="700973"/>
                </a:cubicBezTo>
                <a:cubicBezTo>
                  <a:pt x="1627021" y="705221"/>
                  <a:pt x="1634861" y="715499"/>
                  <a:pt x="1632061" y="731809"/>
                </a:cubicBezTo>
                <a:close/>
                <a:moveTo>
                  <a:pt x="1164124" y="1111237"/>
                </a:moveTo>
                <a:cubicBezTo>
                  <a:pt x="1193935" y="1064028"/>
                  <a:pt x="1216052" y="1012382"/>
                  <a:pt x="1229647" y="958230"/>
                </a:cubicBezTo>
                <a:cubicBezTo>
                  <a:pt x="1274209" y="1032391"/>
                  <a:pt x="1272861" y="1190594"/>
                  <a:pt x="1155108" y="1191904"/>
                </a:cubicBezTo>
                <a:cubicBezTo>
                  <a:pt x="1160632" y="1165356"/>
                  <a:pt x="1163651" y="1138349"/>
                  <a:pt x="1164124" y="1111237"/>
                </a:cubicBezTo>
                <a:close/>
                <a:moveTo>
                  <a:pt x="1241023" y="537578"/>
                </a:moveTo>
                <a:lnTo>
                  <a:pt x="1217041" y="518933"/>
                </a:lnTo>
                <a:cubicBezTo>
                  <a:pt x="1228622" y="518119"/>
                  <a:pt x="1238958" y="526155"/>
                  <a:pt x="1241023" y="537578"/>
                </a:cubicBezTo>
                <a:close/>
                <a:moveTo>
                  <a:pt x="1601403" y="917090"/>
                </a:moveTo>
                <a:cubicBezTo>
                  <a:pt x="1587347" y="952543"/>
                  <a:pt x="1569018" y="986148"/>
                  <a:pt x="1546821" y="1017161"/>
                </a:cubicBezTo>
                <a:cubicBezTo>
                  <a:pt x="1537578" y="966383"/>
                  <a:pt x="1516869" y="922009"/>
                  <a:pt x="1501184" y="873403"/>
                </a:cubicBezTo>
                <a:cubicBezTo>
                  <a:pt x="1486723" y="828600"/>
                  <a:pt x="1481836" y="780448"/>
                  <a:pt x="1468853" y="734622"/>
                </a:cubicBezTo>
                <a:cubicBezTo>
                  <a:pt x="1518813" y="791032"/>
                  <a:pt x="1563203" y="852139"/>
                  <a:pt x="1601403" y="917090"/>
                </a:cubicBezTo>
                <a:close/>
                <a:moveTo>
                  <a:pt x="1506499" y="1277230"/>
                </a:moveTo>
                <a:cubicBezTo>
                  <a:pt x="1528504" y="1241119"/>
                  <a:pt x="1535426" y="1195876"/>
                  <a:pt x="1557892" y="1163168"/>
                </a:cubicBezTo>
                <a:cubicBezTo>
                  <a:pt x="1581226" y="1129254"/>
                  <a:pt x="1618521" y="1102410"/>
                  <a:pt x="1643080" y="1067996"/>
                </a:cubicBezTo>
                <a:cubicBezTo>
                  <a:pt x="1627336" y="1135145"/>
                  <a:pt x="1607386" y="1202526"/>
                  <a:pt x="1575930" y="1264204"/>
                </a:cubicBezTo>
                <a:cubicBezTo>
                  <a:pt x="1539633" y="1335351"/>
                  <a:pt x="1511412" y="1355584"/>
                  <a:pt x="1428460" y="1365590"/>
                </a:cubicBezTo>
                <a:cubicBezTo>
                  <a:pt x="1459219" y="1340695"/>
                  <a:pt x="1485597" y="1310830"/>
                  <a:pt x="1506499" y="1277231"/>
                </a:cubicBezTo>
                <a:close/>
                <a:moveTo>
                  <a:pt x="1533521" y="332875"/>
                </a:moveTo>
                <a:cubicBezTo>
                  <a:pt x="1592389" y="376330"/>
                  <a:pt x="1638930" y="434359"/>
                  <a:pt x="1668566" y="501253"/>
                </a:cubicBezTo>
                <a:cubicBezTo>
                  <a:pt x="1556693" y="420243"/>
                  <a:pt x="1442466" y="350191"/>
                  <a:pt x="1337301" y="259356"/>
                </a:cubicBezTo>
                <a:cubicBezTo>
                  <a:pt x="1295598" y="223329"/>
                  <a:pt x="1253688" y="183977"/>
                  <a:pt x="1199974" y="166680"/>
                </a:cubicBezTo>
                <a:cubicBezTo>
                  <a:pt x="1173730" y="158255"/>
                  <a:pt x="1150189" y="159985"/>
                  <a:pt x="1123763" y="157555"/>
                </a:cubicBezTo>
                <a:cubicBezTo>
                  <a:pt x="1079629" y="153498"/>
                  <a:pt x="1075922" y="156051"/>
                  <a:pt x="1034964" y="129201"/>
                </a:cubicBezTo>
                <a:cubicBezTo>
                  <a:pt x="1213839" y="155578"/>
                  <a:pt x="1388941" y="223361"/>
                  <a:pt x="1533521" y="332875"/>
                </a:cubicBezTo>
                <a:close/>
                <a:moveTo>
                  <a:pt x="982366" y="363652"/>
                </a:moveTo>
                <a:cubicBezTo>
                  <a:pt x="945492" y="365499"/>
                  <a:pt x="954592" y="374177"/>
                  <a:pt x="913563" y="371507"/>
                </a:cubicBezTo>
                <a:cubicBezTo>
                  <a:pt x="884920" y="369640"/>
                  <a:pt x="855455" y="358389"/>
                  <a:pt x="826709" y="354657"/>
                </a:cubicBezTo>
                <a:cubicBezTo>
                  <a:pt x="894008" y="332557"/>
                  <a:pt x="916603" y="332751"/>
                  <a:pt x="982366" y="363652"/>
                </a:cubicBezTo>
                <a:close/>
                <a:moveTo>
                  <a:pt x="881751" y="188974"/>
                </a:moveTo>
                <a:lnTo>
                  <a:pt x="896899" y="196440"/>
                </a:lnTo>
                <a:cubicBezTo>
                  <a:pt x="837460" y="176929"/>
                  <a:pt x="775327" y="166870"/>
                  <a:pt x="712768" y="166628"/>
                </a:cubicBezTo>
                <a:cubicBezTo>
                  <a:pt x="682225" y="166870"/>
                  <a:pt x="651806" y="170526"/>
                  <a:pt x="622076" y="177529"/>
                </a:cubicBezTo>
                <a:lnTo>
                  <a:pt x="592449" y="185876"/>
                </a:lnTo>
                <a:cubicBezTo>
                  <a:pt x="573172" y="201637"/>
                  <a:pt x="555272" y="200598"/>
                  <a:pt x="538748" y="182759"/>
                </a:cubicBezTo>
                <a:cubicBezTo>
                  <a:pt x="644580" y="132072"/>
                  <a:pt x="776936" y="139758"/>
                  <a:pt x="881751" y="188974"/>
                </a:cubicBezTo>
                <a:close/>
                <a:moveTo>
                  <a:pt x="214866" y="1384255"/>
                </a:moveTo>
                <a:cubicBezTo>
                  <a:pt x="191487" y="1347181"/>
                  <a:pt x="172644" y="1307435"/>
                  <a:pt x="158741" y="1265869"/>
                </a:cubicBezTo>
                <a:cubicBezTo>
                  <a:pt x="193513" y="1313954"/>
                  <a:pt x="233150" y="1358325"/>
                  <a:pt x="277025" y="1398280"/>
                </a:cubicBezTo>
                <a:cubicBezTo>
                  <a:pt x="297559" y="1416945"/>
                  <a:pt x="339489" y="1436944"/>
                  <a:pt x="352465" y="1459115"/>
                </a:cubicBezTo>
                <a:cubicBezTo>
                  <a:pt x="364450" y="1479582"/>
                  <a:pt x="363024" y="1519795"/>
                  <a:pt x="369155" y="1542718"/>
                </a:cubicBezTo>
                <a:cubicBezTo>
                  <a:pt x="307803" y="1500558"/>
                  <a:pt x="255371" y="1446708"/>
                  <a:pt x="214866" y="1384255"/>
                </a:cubicBezTo>
                <a:close/>
                <a:moveTo>
                  <a:pt x="1479256" y="1570216"/>
                </a:moveTo>
                <a:cubicBezTo>
                  <a:pt x="1327449" y="1670760"/>
                  <a:pt x="1099366" y="1675297"/>
                  <a:pt x="923778" y="1679872"/>
                </a:cubicBezTo>
                <a:cubicBezTo>
                  <a:pt x="988666" y="1657403"/>
                  <a:pt x="1038030" y="1628207"/>
                  <a:pt x="1106904" y="1625329"/>
                </a:cubicBezTo>
                <a:cubicBezTo>
                  <a:pt x="1170621" y="1623535"/>
                  <a:pt x="1234050" y="1616067"/>
                  <a:pt x="1296441" y="1603016"/>
                </a:cubicBezTo>
                <a:cubicBezTo>
                  <a:pt x="1353688" y="1590948"/>
                  <a:pt x="1408748" y="1570185"/>
                  <a:pt x="1459708" y="1541448"/>
                </a:cubicBezTo>
                <a:cubicBezTo>
                  <a:pt x="1518269" y="1507573"/>
                  <a:pt x="1559791" y="1451805"/>
                  <a:pt x="1617257" y="1420042"/>
                </a:cubicBezTo>
                <a:cubicBezTo>
                  <a:pt x="1581556" y="1478325"/>
                  <a:pt x="1536658" y="1532193"/>
                  <a:pt x="1479256" y="15702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27"/>
          <p:cNvSpPr/>
          <p:nvPr/>
        </p:nvSpPr>
        <p:spPr>
          <a:xfrm>
            <a:off x="4167694" y="2085536"/>
            <a:ext cx="66468" cy="45719"/>
          </a:xfrm>
          <a:custGeom>
            <a:avLst/>
            <a:gdLst/>
            <a:ahLst/>
            <a:cxnLst/>
            <a:rect l="l" t="t" r="r" b="b"/>
            <a:pathLst>
              <a:path w="1899125" h="1801674" extrusionOk="0">
                <a:moveTo>
                  <a:pt x="1818538" y="707752"/>
                </a:moveTo>
                <a:cubicBezTo>
                  <a:pt x="1831074" y="497125"/>
                  <a:pt x="1753858" y="325519"/>
                  <a:pt x="1578309" y="205746"/>
                </a:cubicBezTo>
                <a:cubicBezTo>
                  <a:pt x="1408528" y="89914"/>
                  <a:pt x="1198250" y="22552"/>
                  <a:pt x="994519" y="4769"/>
                </a:cubicBezTo>
                <a:cubicBezTo>
                  <a:pt x="827085" y="-9839"/>
                  <a:pt x="652527" y="8307"/>
                  <a:pt x="495522" y="70381"/>
                </a:cubicBezTo>
                <a:cubicBezTo>
                  <a:pt x="429934" y="95571"/>
                  <a:pt x="368486" y="130433"/>
                  <a:pt x="313219" y="173809"/>
                </a:cubicBezTo>
                <a:cubicBezTo>
                  <a:pt x="239976" y="232551"/>
                  <a:pt x="210471" y="301682"/>
                  <a:pt x="158916" y="375104"/>
                </a:cubicBezTo>
                <a:cubicBezTo>
                  <a:pt x="103122" y="454565"/>
                  <a:pt x="46440" y="506438"/>
                  <a:pt x="18368" y="605174"/>
                </a:cubicBezTo>
                <a:cubicBezTo>
                  <a:pt x="-14565" y="720999"/>
                  <a:pt x="5923" y="819242"/>
                  <a:pt x="10454" y="934958"/>
                </a:cubicBezTo>
                <a:cubicBezTo>
                  <a:pt x="14758" y="1044814"/>
                  <a:pt x="-1278" y="1145825"/>
                  <a:pt x="25122" y="1255759"/>
                </a:cubicBezTo>
                <a:cubicBezTo>
                  <a:pt x="47323" y="1350745"/>
                  <a:pt x="90532" y="1439548"/>
                  <a:pt x="151572" y="1515641"/>
                </a:cubicBezTo>
                <a:cubicBezTo>
                  <a:pt x="422033" y="1849229"/>
                  <a:pt x="943761" y="1837532"/>
                  <a:pt x="1324630" y="1747856"/>
                </a:cubicBezTo>
                <a:cubicBezTo>
                  <a:pt x="1538265" y="1697565"/>
                  <a:pt x="1682812" y="1551189"/>
                  <a:pt x="1774457" y="1356692"/>
                </a:cubicBezTo>
                <a:cubicBezTo>
                  <a:pt x="1865783" y="1162882"/>
                  <a:pt x="1991560" y="890940"/>
                  <a:pt x="1818538" y="707752"/>
                </a:cubicBezTo>
                <a:close/>
                <a:moveTo>
                  <a:pt x="1780057" y="1013000"/>
                </a:moveTo>
                <a:cubicBezTo>
                  <a:pt x="1773893" y="989902"/>
                  <a:pt x="1783298" y="964666"/>
                  <a:pt x="1787413" y="941387"/>
                </a:cubicBezTo>
                <a:cubicBezTo>
                  <a:pt x="1787430" y="965448"/>
                  <a:pt x="1784958" y="989447"/>
                  <a:pt x="1780037" y="1013000"/>
                </a:cubicBezTo>
                <a:close/>
                <a:moveTo>
                  <a:pt x="1240206" y="1350652"/>
                </a:moveTo>
                <a:cubicBezTo>
                  <a:pt x="1199929" y="1367787"/>
                  <a:pt x="1164079" y="1357269"/>
                  <a:pt x="1121896" y="1347528"/>
                </a:cubicBezTo>
                <a:cubicBezTo>
                  <a:pt x="1185325" y="1323272"/>
                  <a:pt x="1246595" y="1293709"/>
                  <a:pt x="1305055" y="1259156"/>
                </a:cubicBezTo>
                <a:cubicBezTo>
                  <a:pt x="1286530" y="1291734"/>
                  <a:pt x="1264799" y="1322383"/>
                  <a:pt x="1240186" y="1350646"/>
                </a:cubicBezTo>
                <a:close/>
                <a:moveTo>
                  <a:pt x="1291243" y="1489342"/>
                </a:moveTo>
                <a:cubicBezTo>
                  <a:pt x="1273962" y="1493315"/>
                  <a:pt x="1256501" y="1496665"/>
                  <a:pt x="1238987" y="1499452"/>
                </a:cubicBezTo>
                <a:cubicBezTo>
                  <a:pt x="1256980" y="1483982"/>
                  <a:pt x="1267701" y="1489167"/>
                  <a:pt x="1291223" y="1489348"/>
                </a:cubicBezTo>
                <a:close/>
                <a:moveTo>
                  <a:pt x="1066251" y="829391"/>
                </a:moveTo>
                <a:cubicBezTo>
                  <a:pt x="1043961" y="799579"/>
                  <a:pt x="1027361" y="796436"/>
                  <a:pt x="1043676" y="759852"/>
                </a:cubicBezTo>
                <a:cubicBezTo>
                  <a:pt x="1056548" y="779930"/>
                  <a:pt x="1068915" y="804660"/>
                  <a:pt x="1066251" y="829391"/>
                </a:cubicBezTo>
                <a:close/>
                <a:moveTo>
                  <a:pt x="131680" y="905133"/>
                </a:moveTo>
                <a:cubicBezTo>
                  <a:pt x="135569" y="877323"/>
                  <a:pt x="140671" y="849592"/>
                  <a:pt x="146822" y="822178"/>
                </a:cubicBezTo>
                <a:cubicBezTo>
                  <a:pt x="168547" y="893395"/>
                  <a:pt x="196336" y="962619"/>
                  <a:pt x="229884" y="1029092"/>
                </a:cubicBezTo>
                <a:cubicBezTo>
                  <a:pt x="262843" y="1095845"/>
                  <a:pt x="272015" y="1165598"/>
                  <a:pt x="298810" y="1235112"/>
                </a:cubicBezTo>
                <a:cubicBezTo>
                  <a:pt x="217288" y="1140213"/>
                  <a:pt x="159946" y="1026998"/>
                  <a:pt x="131680" y="905133"/>
                </a:cubicBezTo>
                <a:close/>
                <a:moveTo>
                  <a:pt x="263413" y="518227"/>
                </a:moveTo>
                <a:cubicBezTo>
                  <a:pt x="267756" y="601097"/>
                  <a:pt x="263265" y="667409"/>
                  <a:pt x="254417" y="750351"/>
                </a:cubicBezTo>
                <a:cubicBezTo>
                  <a:pt x="242890" y="706980"/>
                  <a:pt x="235842" y="662542"/>
                  <a:pt x="233384" y="617733"/>
                </a:cubicBezTo>
                <a:cubicBezTo>
                  <a:pt x="231686" y="584111"/>
                  <a:pt x="263660" y="522899"/>
                  <a:pt x="263413" y="518207"/>
                </a:cubicBezTo>
                <a:close/>
                <a:moveTo>
                  <a:pt x="454798" y="739444"/>
                </a:moveTo>
                <a:cubicBezTo>
                  <a:pt x="460884" y="691751"/>
                  <a:pt x="468441" y="598388"/>
                  <a:pt x="506592" y="564461"/>
                </a:cubicBezTo>
                <a:cubicBezTo>
                  <a:pt x="560559" y="516503"/>
                  <a:pt x="618427" y="559464"/>
                  <a:pt x="661686" y="596690"/>
                </a:cubicBezTo>
                <a:cubicBezTo>
                  <a:pt x="571591" y="647105"/>
                  <a:pt x="494711" y="685938"/>
                  <a:pt x="463872" y="794233"/>
                </a:cubicBezTo>
                <a:cubicBezTo>
                  <a:pt x="451181" y="778945"/>
                  <a:pt x="447713" y="758006"/>
                  <a:pt x="454797" y="739444"/>
                </a:cubicBezTo>
                <a:close/>
                <a:moveTo>
                  <a:pt x="731461" y="908134"/>
                </a:moveTo>
                <a:cubicBezTo>
                  <a:pt x="722308" y="910395"/>
                  <a:pt x="744800" y="779767"/>
                  <a:pt x="748890" y="771388"/>
                </a:cubicBezTo>
                <a:cubicBezTo>
                  <a:pt x="760771" y="795114"/>
                  <a:pt x="730521" y="879935"/>
                  <a:pt x="731435" y="908134"/>
                </a:cubicBezTo>
                <a:close/>
                <a:moveTo>
                  <a:pt x="845227" y="1379142"/>
                </a:moveTo>
                <a:cubicBezTo>
                  <a:pt x="857758" y="1385458"/>
                  <a:pt x="870425" y="1391522"/>
                  <a:pt x="883229" y="1397334"/>
                </a:cubicBezTo>
                <a:cubicBezTo>
                  <a:pt x="752707" y="1462829"/>
                  <a:pt x="626011" y="1370055"/>
                  <a:pt x="553798" y="1260257"/>
                </a:cubicBezTo>
                <a:cubicBezTo>
                  <a:pt x="638530" y="1325267"/>
                  <a:pt x="739171" y="1366326"/>
                  <a:pt x="845201" y="1379142"/>
                </a:cubicBezTo>
                <a:close/>
                <a:moveTo>
                  <a:pt x="900431" y="1221080"/>
                </a:moveTo>
                <a:cubicBezTo>
                  <a:pt x="851903" y="1224269"/>
                  <a:pt x="735408" y="1064244"/>
                  <a:pt x="764601" y="1038036"/>
                </a:cubicBezTo>
                <a:cubicBezTo>
                  <a:pt x="801100" y="1107529"/>
                  <a:pt x="838959" y="1170361"/>
                  <a:pt x="900405" y="1221080"/>
                </a:cubicBezTo>
                <a:close/>
                <a:moveTo>
                  <a:pt x="868554" y="883856"/>
                </a:moveTo>
                <a:cubicBezTo>
                  <a:pt x="876831" y="858244"/>
                  <a:pt x="875101" y="846987"/>
                  <a:pt x="894416" y="825528"/>
                </a:cubicBezTo>
                <a:cubicBezTo>
                  <a:pt x="912798" y="846164"/>
                  <a:pt x="891065" y="881406"/>
                  <a:pt x="868528" y="883856"/>
                </a:cubicBezTo>
                <a:close/>
                <a:moveTo>
                  <a:pt x="728486" y="1608635"/>
                </a:moveTo>
                <a:cubicBezTo>
                  <a:pt x="649811" y="1617598"/>
                  <a:pt x="547608" y="1627157"/>
                  <a:pt x="504071" y="1545122"/>
                </a:cubicBezTo>
                <a:cubicBezTo>
                  <a:pt x="575905" y="1575650"/>
                  <a:pt x="651306" y="1596990"/>
                  <a:pt x="728486" y="1608635"/>
                </a:cubicBezTo>
                <a:close/>
                <a:moveTo>
                  <a:pt x="613968" y="944705"/>
                </a:moveTo>
                <a:cubicBezTo>
                  <a:pt x="601558" y="949388"/>
                  <a:pt x="589242" y="954311"/>
                  <a:pt x="577022" y="959475"/>
                </a:cubicBezTo>
                <a:cubicBezTo>
                  <a:pt x="563190" y="872093"/>
                  <a:pt x="576374" y="816384"/>
                  <a:pt x="638384" y="749956"/>
                </a:cubicBezTo>
                <a:cubicBezTo>
                  <a:pt x="611193" y="810726"/>
                  <a:pt x="608452" y="879287"/>
                  <a:pt x="613968" y="944705"/>
                </a:cubicBezTo>
                <a:close/>
                <a:moveTo>
                  <a:pt x="591846" y="303276"/>
                </a:moveTo>
                <a:cubicBezTo>
                  <a:pt x="628408" y="288330"/>
                  <a:pt x="667749" y="281390"/>
                  <a:pt x="707219" y="282926"/>
                </a:cubicBezTo>
                <a:cubicBezTo>
                  <a:pt x="663312" y="299699"/>
                  <a:pt x="637373" y="298999"/>
                  <a:pt x="591846" y="303276"/>
                </a:cubicBezTo>
                <a:close/>
                <a:moveTo>
                  <a:pt x="1317850" y="417689"/>
                </a:moveTo>
                <a:lnTo>
                  <a:pt x="1307285" y="402472"/>
                </a:lnTo>
                <a:cubicBezTo>
                  <a:pt x="1317340" y="410681"/>
                  <a:pt x="1327462" y="418817"/>
                  <a:pt x="1337651" y="426879"/>
                </a:cubicBezTo>
                <a:cubicBezTo>
                  <a:pt x="1330187" y="426198"/>
                  <a:pt x="1323189" y="422950"/>
                  <a:pt x="1317850" y="417689"/>
                </a:cubicBezTo>
                <a:close/>
                <a:moveTo>
                  <a:pt x="1632061" y="731809"/>
                </a:moveTo>
                <a:cubicBezTo>
                  <a:pt x="1624353" y="721440"/>
                  <a:pt x="1616512" y="711161"/>
                  <a:pt x="1608539" y="700973"/>
                </a:cubicBezTo>
                <a:cubicBezTo>
                  <a:pt x="1627021" y="705221"/>
                  <a:pt x="1634861" y="715499"/>
                  <a:pt x="1632061" y="731809"/>
                </a:cubicBezTo>
                <a:close/>
                <a:moveTo>
                  <a:pt x="1164124" y="1111237"/>
                </a:moveTo>
                <a:cubicBezTo>
                  <a:pt x="1193935" y="1064028"/>
                  <a:pt x="1216052" y="1012382"/>
                  <a:pt x="1229647" y="958230"/>
                </a:cubicBezTo>
                <a:cubicBezTo>
                  <a:pt x="1274209" y="1032391"/>
                  <a:pt x="1272861" y="1190594"/>
                  <a:pt x="1155108" y="1191904"/>
                </a:cubicBezTo>
                <a:cubicBezTo>
                  <a:pt x="1160632" y="1165356"/>
                  <a:pt x="1163651" y="1138349"/>
                  <a:pt x="1164124" y="1111237"/>
                </a:cubicBezTo>
                <a:close/>
                <a:moveTo>
                  <a:pt x="1241023" y="537578"/>
                </a:moveTo>
                <a:lnTo>
                  <a:pt x="1217041" y="518933"/>
                </a:lnTo>
                <a:cubicBezTo>
                  <a:pt x="1228622" y="518119"/>
                  <a:pt x="1238958" y="526155"/>
                  <a:pt x="1241023" y="537578"/>
                </a:cubicBezTo>
                <a:close/>
                <a:moveTo>
                  <a:pt x="1601403" y="917090"/>
                </a:moveTo>
                <a:cubicBezTo>
                  <a:pt x="1587347" y="952543"/>
                  <a:pt x="1569018" y="986148"/>
                  <a:pt x="1546821" y="1017161"/>
                </a:cubicBezTo>
                <a:cubicBezTo>
                  <a:pt x="1537578" y="966383"/>
                  <a:pt x="1516869" y="922009"/>
                  <a:pt x="1501184" y="873403"/>
                </a:cubicBezTo>
                <a:cubicBezTo>
                  <a:pt x="1486723" y="828600"/>
                  <a:pt x="1481836" y="780448"/>
                  <a:pt x="1468853" y="734622"/>
                </a:cubicBezTo>
                <a:cubicBezTo>
                  <a:pt x="1518813" y="791032"/>
                  <a:pt x="1563203" y="852139"/>
                  <a:pt x="1601403" y="917090"/>
                </a:cubicBezTo>
                <a:close/>
                <a:moveTo>
                  <a:pt x="1506499" y="1277230"/>
                </a:moveTo>
                <a:cubicBezTo>
                  <a:pt x="1528504" y="1241119"/>
                  <a:pt x="1535426" y="1195876"/>
                  <a:pt x="1557892" y="1163168"/>
                </a:cubicBezTo>
                <a:cubicBezTo>
                  <a:pt x="1581226" y="1129254"/>
                  <a:pt x="1618521" y="1102410"/>
                  <a:pt x="1643080" y="1067996"/>
                </a:cubicBezTo>
                <a:cubicBezTo>
                  <a:pt x="1627336" y="1135145"/>
                  <a:pt x="1607386" y="1202526"/>
                  <a:pt x="1575930" y="1264204"/>
                </a:cubicBezTo>
                <a:cubicBezTo>
                  <a:pt x="1539633" y="1335351"/>
                  <a:pt x="1511412" y="1355584"/>
                  <a:pt x="1428460" y="1365590"/>
                </a:cubicBezTo>
                <a:cubicBezTo>
                  <a:pt x="1459219" y="1340695"/>
                  <a:pt x="1485597" y="1310830"/>
                  <a:pt x="1506499" y="1277231"/>
                </a:cubicBezTo>
                <a:close/>
                <a:moveTo>
                  <a:pt x="1533521" y="332875"/>
                </a:moveTo>
                <a:cubicBezTo>
                  <a:pt x="1592389" y="376330"/>
                  <a:pt x="1638930" y="434359"/>
                  <a:pt x="1668566" y="501253"/>
                </a:cubicBezTo>
                <a:cubicBezTo>
                  <a:pt x="1556693" y="420243"/>
                  <a:pt x="1442466" y="350191"/>
                  <a:pt x="1337301" y="259356"/>
                </a:cubicBezTo>
                <a:cubicBezTo>
                  <a:pt x="1295598" y="223329"/>
                  <a:pt x="1253688" y="183977"/>
                  <a:pt x="1199974" y="166680"/>
                </a:cubicBezTo>
                <a:cubicBezTo>
                  <a:pt x="1173730" y="158255"/>
                  <a:pt x="1150189" y="159985"/>
                  <a:pt x="1123763" y="157555"/>
                </a:cubicBezTo>
                <a:cubicBezTo>
                  <a:pt x="1079629" y="153498"/>
                  <a:pt x="1075922" y="156051"/>
                  <a:pt x="1034964" y="129201"/>
                </a:cubicBezTo>
                <a:cubicBezTo>
                  <a:pt x="1213839" y="155578"/>
                  <a:pt x="1388941" y="223361"/>
                  <a:pt x="1533521" y="332875"/>
                </a:cubicBezTo>
                <a:close/>
                <a:moveTo>
                  <a:pt x="982366" y="363652"/>
                </a:moveTo>
                <a:cubicBezTo>
                  <a:pt x="945492" y="365499"/>
                  <a:pt x="954592" y="374177"/>
                  <a:pt x="913563" y="371507"/>
                </a:cubicBezTo>
                <a:cubicBezTo>
                  <a:pt x="884920" y="369640"/>
                  <a:pt x="855455" y="358389"/>
                  <a:pt x="826709" y="354657"/>
                </a:cubicBezTo>
                <a:cubicBezTo>
                  <a:pt x="894008" y="332557"/>
                  <a:pt x="916603" y="332751"/>
                  <a:pt x="982366" y="363652"/>
                </a:cubicBezTo>
                <a:close/>
                <a:moveTo>
                  <a:pt x="881751" y="188974"/>
                </a:moveTo>
                <a:lnTo>
                  <a:pt x="896899" y="196440"/>
                </a:lnTo>
                <a:cubicBezTo>
                  <a:pt x="837460" y="176929"/>
                  <a:pt x="775327" y="166870"/>
                  <a:pt x="712768" y="166628"/>
                </a:cubicBezTo>
                <a:cubicBezTo>
                  <a:pt x="682225" y="166870"/>
                  <a:pt x="651806" y="170526"/>
                  <a:pt x="622076" y="177529"/>
                </a:cubicBezTo>
                <a:lnTo>
                  <a:pt x="592449" y="185876"/>
                </a:lnTo>
                <a:cubicBezTo>
                  <a:pt x="573172" y="201637"/>
                  <a:pt x="555272" y="200598"/>
                  <a:pt x="538748" y="182759"/>
                </a:cubicBezTo>
                <a:cubicBezTo>
                  <a:pt x="644580" y="132072"/>
                  <a:pt x="776936" y="139758"/>
                  <a:pt x="881751" y="188974"/>
                </a:cubicBezTo>
                <a:close/>
                <a:moveTo>
                  <a:pt x="214866" y="1384255"/>
                </a:moveTo>
                <a:cubicBezTo>
                  <a:pt x="191487" y="1347181"/>
                  <a:pt x="172644" y="1307435"/>
                  <a:pt x="158741" y="1265869"/>
                </a:cubicBezTo>
                <a:cubicBezTo>
                  <a:pt x="193513" y="1313954"/>
                  <a:pt x="233150" y="1358325"/>
                  <a:pt x="277025" y="1398280"/>
                </a:cubicBezTo>
                <a:cubicBezTo>
                  <a:pt x="297559" y="1416945"/>
                  <a:pt x="339489" y="1436944"/>
                  <a:pt x="352465" y="1459115"/>
                </a:cubicBezTo>
                <a:cubicBezTo>
                  <a:pt x="364450" y="1479582"/>
                  <a:pt x="363024" y="1519795"/>
                  <a:pt x="369155" y="1542718"/>
                </a:cubicBezTo>
                <a:cubicBezTo>
                  <a:pt x="307803" y="1500558"/>
                  <a:pt x="255371" y="1446708"/>
                  <a:pt x="214866" y="1384255"/>
                </a:cubicBezTo>
                <a:close/>
                <a:moveTo>
                  <a:pt x="1479256" y="1570216"/>
                </a:moveTo>
                <a:cubicBezTo>
                  <a:pt x="1327449" y="1670760"/>
                  <a:pt x="1099366" y="1675297"/>
                  <a:pt x="923778" y="1679872"/>
                </a:cubicBezTo>
                <a:cubicBezTo>
                  <a:pt x="988666" y="1657403"/>
                  <a:pt x="1038030" y="1628207"/>
                  <a:pt x="1106904" y="1625329"/>
                </a:cubicBezTo>
                <a:cubicBezTo>
                  <a:pt x="1170621" y="1623535"/>
                  <a:pt x="1234050" y="1616067"/>
                  <a:pt x="1296441" y="1603016"/>
                </a:cubicBezTo>
                <a:cubicBezTo>
                  <a:pt x="1353688" y="1590948"/>
                  <a:pt x="1408748" y="1570185"/>
                  <a:pt x="1459708" y="1541448"/>
                </a:cubicBezTo>
                <a:cubicBezTo>
                  <a:pt x="1518269" y="1507573"/>
                  <a:pt x="1559791" y="1451805"/>
                  <a:pt x="1617257" y="1420042"/>
                </a:cubicBezTo>
                <a:cubicBezTo>
                  <a:pt x="1581556" y="1478325"/>
                  <a:pt x="1536658" y="1532193"/>
                  <a:pt x="1479256" y="1570216"/>
                </a:cubicBezTo>
                <a:close/>
              </a:path>
            </a:pathLst>
          </a:custGeom>
          <a:solidFill>
            <a:schemeClr val="dk1"/>
          </a:solidFill>
          <a:ln>
            <a:solidFill>
              <a:srgbClr val="FF000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239;p27">
            <a:extLst>
              <a:ext uri="{FF2B5EF4-FFF2-40B4-BE49-F238E27FC236}">
                <a16:creationId xmlns:a16="http://schemas.microsoft.com/office/drawing/2014/main" id="{F3D8B724-49AF-4971-B86F-FBA03585094D}"/>
              </a:ext>
            </a:extLst>
          </p:cNvPr>
          <p:cNvSpPr/>
          <p:nvPr/>
        </p:nvSpPr>
        <p:spPr>
          <a:xfrm>
            <a:off x="3193892" y="1735103"/>
            <a:ext cx="756300" cy="202500"/>
          </a:xfrm>
          <a:prstGeom prst="wedgeRectCallout">
            <a:avLst>
              <a:gd name="adj1" fmla="val -21428"/>
              <a:gd name="adj2" fmla="val 84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chemeClr val="lt1"/>
                </a:solidFill>
                <a:latin typeface="Work Sans Regular"/>
                <a:ea typeface="Work Sans Regular"/>
                <a:cs typeface="Work Sans Regular"/>
                <a:sym typeface="Work Sans Regular"/>
              </a:rPr>
              <a:t>Nantes</a:t>
            </a:r>
            <a:endParaRPr sz="1000" dirty="0">
              <a:solidFill>
                <a:schemeClr val="lt1"/>
              </a:solidFill>
              <a:latin typeface="Work Sans Regular"/>
              <a:ea typeface="Work Sans Regular"/>
              <a:cs typeface="Work Sans Regular"/>
              <a:sym typeface="Work Sans Regular"/>
            </a:endParaRPr>
          </a:p>
        </p:txBody>
      </p:sp>
      <p:sp>
        <p:nvSpPr>
          <p:cNvPr id="7" name="Google Shape;239;p27">
            <a:extLst>
              <a:ext uri="{FF2B5EF4-FFF2-40B4-BE49-F238E27FC236}">
                <a16:creationId xmlns:a16="http://schemas.microsoft.com/office/drawing/2014/main" id="{655FF143-DAC8-4993-880D-DC15E42A189B}"/>
              </a:ext>
            </a:extLst>
          </p:cNvPr>
          <p:cNvSpPr/>
          <p:nvPr/>
        </p:nvSpPr>
        <p:spPr>
          <a:xfrm>
            <a:off x="3856012" y="1129480"/>
            <a:ext cx="756300" cy="202500"/>
          </a:xfrm>
          <a:prstGeom prst="wedgeRectCallout">
            <a:avLst>
              <a:gd name="adj1" fmla="val -21428"/>
              <a:gd name="adj2" fmla="val 84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chemeClr val="lt1"/>
                </a:solidFill>
                <a:latin typeface="Work Sans Regular"/>
                <a:ea typeface="Work Sans Regular"/>
                <a:cs typeface="Work Sans Regular"/>
                <a:sym typeface="Work Sans Regular"/>
              </a:rPr>
              <a:t>Paris</a:t>
            </a:r>
            <a:endParaRPr sz="1000" dirty="0">
              <a:solidFill>
                <a:schemeClr val="lt1"/>
              </a:solidFill>
              <a:latin typeface="Work Sans Regular"/>
              <a:ea typeface="Work Sans Regular"/>
              <a:cs typeface="Work Sans Regular"/>
              <a:sym typeface="Work Sans Regular"/>
            </a:endParaRPr>
          </a:p>
        </p:txBody>
      </p:sp>
      <p:sp>
        <p:nvSpPr>
          <p:cNvPr id="8" name="Google Shape;239;p27">
            <a:extLst>
              <a:ext uri="{FF2B5EF4-FFF2-40B4-BE49-F238E27FC236}">
                <a16:creationId xmlns:a16="http://schemas.microsoft.com/office/drawing/2014/main" id="{EC5A4AFE-588C-4801-B8A8-990685FEC446}"/>
              </a:ext>
            </a:extLst>
          </p:cNvPr>
          <p:cNvSpPr/>
          <p:nvPr/>
        </p:nvSpPr>
        <p:spPr>
          <a:xfrm>
            <a:off x="3921007" y="1446788"/>
            <a:ext cx="756300" cy="202500"/>
          </a:xfrm>
          <a:prstGeom prst="wedgeRectCallout">
            <a:avLst>
              <a:gd name="adj1" fmla="val -21428"/>
              <a:gd name="adj2" fmla="val 84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chemeClr val="lt1"/>
                </a:solidFill>
                <a:latin typeface="Work Sans Regular"/>
                <a:ea typeface="Work Sans Regular"/>
                <a:cs typeface="Work Sans Regular"/>
                <a:sym typeface="Work Sans Regular"/>
              </a:rPr>
              <a:t>Lyon</a:t>
            </a:r>
            <a:endParaRPr sz="1000" dirty="0">
              <a:solidFill>
                <a:schemeClr val="lt1"/>
              </a:solidFill>
              <a:latin typeface="Work Sans Regular"/>
              <a:ea typeface="Work Sans Regular"/>
              <a:cs typeface="Work Sans Regular"/>
              <a:sym typeface="Work Sans Regular"/>
            </a:endParaRPr>
          </a:p>
        </p:txBody>
      </p:sp>
      <p:sp>
        <p:nvSpPr>
          <p:cNvPr id="9" name="Google Shape;239;p27">
            <a:extLst>
              <a:ext uri="{FF2B5EF4-FFF2-40B4-BE49-F238E27FC236}">
                <a16:creationId xmlns:a16="http://schemas.microsoft.com/office/drawing/2014/main" id="{6D1D1355-1C6A-4B78-AFE7-B4A6420C180B}"/>
              </a:ext>
            </a:extLst>
          </p:cNvPr>
          <p:cNvSpPr/>
          <p:nvPr/>
        </p:nvSpPr>
        <p:spPr>
          <a:xfrm>
            <a:off x="3124038" y="1408180"/>
            <a:ext cx="756300" cy="202500"/>
          </a:xfrm>
          <a:prstGeom prst="wedgeRectCallout">
            <a:avLst>
              <a:gd name="adj1" fmla="val -21428"/>
              <a:gd name="adj2" fmla="val 84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chemeClr val="lt1"/>
                </a:solidFill>
                <a:latin typeface="Work Sans Regular"/>
                <a:ea typeface="Work Sans Regular"/>
                <a:cs typeface="Work Sans Regular"/>
                <a:sym typeface="Work Sans Regular"/>
              </a:rPr>
              <a:t>Caen</a:t>
            </a:r>
            <a:endParaRPr sz="1000" dirty="0">
              <a:solidFill>
                <a:schemeClr val="lt1"/>
              </a:solidFill>
              <a:latin typeface="Work Sans Regular"/>
              <a:ea typeface="Work Sans Regular"/>
              <a:cs typeface="Work Sans Regular"/>
              <a:sym typeface="Work Sans Regular"/>
            </a:endParaRPr>
          </a:p>
        </p:txBody>
      </p:sp>
      <p:sp>
        <p:nvSpPr>
          <p:cNvPr id="10" name="Google Shape;239;p27">
            <a:extLst>
              <a:ext uri="{FF2B5EF4-FFF2-40B4-BE49-F238E27FC236}">
                <a16:creationId xmlns:a16="http://schemas.microsoft.com/office/drawing/2014/main" id="{13B46426-1AD4-42E1-BF6D-E8C265A5A0BE}"/>
              </a:ext>
            </a:extLst>
          </p:cNvPr>
          <p:cNvSpPr/>
          <p:nvPr/>
        </p:nvSpPr>
        <p:spPr>
          <a:xfrm>
            <a:off x="4133538" y="1772475"/>
            <a:ext cx="756300" cy="202500"/>
          </a:xfrm>
          <a:prstGeom prst="wedgeRectCallout">
            <a:avLst>
              <a:gd name="adj1" fmla="val -21428"/>
              <a:gd name="adj2" fmla="val 84287"/>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chemeClr val="lt1"/>
                </a:solidFill>
                <a:latin typeface="Work Sans Regular"/>
                <a:ea typeface="Work Sans Regular"/>
                <a:cs typeface="Work Sans Regular"/>
                <a:sym typeface="Work Sans Regular"/>
              </a:rPr>
              <a:t>Tunisia</a:t>
            </a:r>
            <a:endParaRPr sz="1000" dirty="0">
              <a:solidFill>
                <a:schemeClr val="lt1"/>
              </a:solidFill>
              <a:latin typeface="Work Sans Regular"/>
              <a:ea typeface="Work Sans Regular"/>
              <a:cs typeface="Work Sans Regular"/>
              <a:sym typeface="Work Sans Regul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39"/>
                                        </p:tgtEl>
                                        <p:attrNameLst>
                                          <p:attrName>style.visibility</p:attrName>
                                        </p:attrNameLst>
                                      </p:cBhvr>
                                      <p:to>
                                        <p:strVal val="visible"/>
                                      </p:to>
                                    </p:set>
                                    <p:animEffect transition="in" filter="fade">
                                      <p:cBhvr>
                                        <p:cTn id="35" dur="1000"/>
                                        <p:tgtEl>
                                          <p:spTgt spid="239"/>
                                        </p:tgtEl>
                                      </p:cBhvr>
                                    </p:animEffect>
                                    <p:anim calcmode="lin" valueType="num">
                                      <p:cBhvr>
                                        <p:cTn id="36" dur="1000" fill="hold"/>
                                        <p:tgtEl>
                                          <p:spTgt spid="239"/>
                                        </p:tgtEl>
                                        <p:attrNameLst>
                                          <p:attrName>ppt_x</p:attrName>
                                        </p:attrNameLst>
                                      </p:cBhvr>
                                      <p:tavLst>
                                        <p:tav tm="0">
                                          <p:val>
                                            <p:strVal val="#ppt_x"/>
                                          </p:val>
                                        </p:tav>
                                        <p:tav tm="100000">
                                          <p:val>
                                            <p:strVal val="#ppt_x"/>
                                          </p:val>
                                        </p:tav>
                                      </p:tavLst>
                                    </p:anim>
                                    <p:anim calcmode="lin" valueType="num">
                                      <p:cBhvr>
                                        <p:cTn id="37" dur="1000" fill="hold"/>
                                        <p:tgtEl>
                                          <p:spTgt spid="23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6" grpId="0" animBg="1"/>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7"/>
          <p:cNvSpPr txBox="1">
            <a:spLocks noGrp="1"/>
          </p:cNvSpPr>
          <p:nvPr>
            <p:ph type="ctrTitle"/>
          </p:nvPr>
        </p:nvSpPr>
        <p:spPr>
          <a:xfrm>
            <a:off x="2332893" y="754235"/>
            <a:ext cx="6532098" cy="2954165"/>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 dirty="0"/>
            </a:br>
            <a:br>
              <a:rPr lang="en" dirty="0"/>
            </a:br>
            <a:br>
              <a:rPr lang="en" dirty="0"/>
            </a:br>
            <a:br>
              <a:rPr lang="en" dirty="0"/>
            </a:br>
            <a:r>
              <a:rPr lang="en" dirty="0"/>
              <a:t>2.</a:t>
            </a:r>
            <a:endParaRPr dirty="0"/>
          </a:p>
          <a:p>
            <a:r>
              <a:rPr kumimoji="1" lang="fr-FR" sz="4800" dirty="0">
                <a:latin typeface="Times New Roman" panose="02020603050405020304" pitchFamily="18" charset="0"/>
                <a:cs typeface="Times New Roman" panose="02020603050405020304" pitchFamily="18" charset="0"/>
              </a:rPr>
              <a:t>Project </a:t>
            </a:r>
            <a:r>
              <a:rPr kumimoji="1" lang="en" sz="4800" dirty="0">
                <a:latin typeface="Times New Roman" panose="02020603050405020304" pitchFamily="18" charset="0"/>
                <a:cs typeface="Times New Roman" panose="02020603050405020304" pitchFamily="18" charset="0"/>
              </a:rPr>
              <a:t>Context</a:t>
            </a:r>
            <a:r>
              <a:rPr kumimoji="1" lang="fr-FR" sz="4800" dirty="0">
                <a:latin typeface="Times New Roman" panose="02020603050405020304" pitchFamily="18" charset="0"/>
                <a:cs typeface="Times New Roman" panose="02020603050405020304" pitchFamily="18" charset="0"/>
              </a:rPr>
              <a:t> and </a:t>
            </a:r>
            <a:r>
              <a:rPr kumimoji="1" lang="en-US" sz="4800" dirty="0">
                <a:latin typeface="Times New Roman" panose="02020603050405020304" pitchFamily="18" charset="0"/>
                <a:cs typeface="Times New Roman" panose="02020603050405020304" pitchFamily="18" charset="0"/>
              </a:rPr>
              <a:t>Overview</a:t>
            </a:r>
            <a:br>
              <a:rPr kumimoji="1" lang="en-US" altLang="ja-JP" sz="4800" dirty="0">
                <a:latin typeface="Times New Roman" panose="02020603050405020304" pitchFamily="18" charset="0"/>
                <a:cs typeface="Times New Roman" panose="02020603050405020304" pitchFamily="18" charset="0"/>
              </a:rPr>
            </a:br>
            <a:endParaRPr dirty="0"/>
          </a:p>
        </p:txBody>
      </p:sp>
      <p:sp>
        <p:nvSpPr>
          <p:cNvPr id="135" name="Google Shape;135;p17"/>
          <p:cNvSpPr txBox="1">
            <a:spLocks noGrp="1"/>
          </p:cNvSpPr>
          <p:nvPr>
            <p:ph type="subTitle" idx="1"/>
          </p:nvPr>
        </p:nvSpPr>
        <p:spPr>
          <a:xfrm>
            <a:off x="1570893" y="3708400"/>
            <a:ext cx="4556370" cy="563546"/>
          </a:xfrm>
          <a:prstGeom prst="rect">
            <a:avLst/>
          </a:prstGeom>
        </p:spPr>
        <p:txBody>
          <a:bodyPr spcFirstLastPara="1" wrap="square" lIns="0" tIns="0" rIns="0" bIns="0" anchor="t" anchorCtr="0">
            <a:noAutofit/>
          </a:bodyPr>
          <a:lstStyle/>
          <a:p>
            <a:pPr marL="0" indent="0"/>
            <a:r>
              <a:rPr lang="en-US" sz="2400" dirty="0">
                <a:sym typeface="Barlow"/>
              </a:rPr>
              <a:t>Project context and </a:t>
            </a:r>
            <a:r>
              <a:rPr lang="en-US" sz="2400" dirty="0"/>
              <a:t>Analysis of the existing solutions</a:t>
            </a:r>
            <a:endParaRPr lang="en-US" sz="2400" dirty="0">
              <a:sym typeface="Barlow"/>
            </a:endParaRPr>
          </a:p>
          <a:p>
            <a:pPr marL="0" indent="0"/>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47027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1" name="Google Shape;148;p19">
            <a:extLst>
              <a:ext uri="{FF2B5EF4-FFF2-40B4-BE49-F238E27FC236}">
                <a16:creationId xmlns:a16="http://schemas.microsoft.com/office/drawing/2014/main" id="{1D229A3E-598F-4392-9E44-4BF967CA7739}"/>
              </a:ext>
            </a:extLst>
          </p:cNvPr>
          <p:cNvSpPr txBox="1">
            <a:spLocks noGrp="1"/>
          </p:cNvSpPr>
          <p:nvPr>
            <p:ph type="sldNum" idx="12"/>
          </p:nvPr>
        </p:nvSpPr>
        <p:spPr>
          <a:xfrm>
            <a:off x="8398521" y="4771341"/>
            <a:ext cx="475847" cy="372159"/>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bg1"/>
                </a:solidFill>
              </a:rPr>
              <a:t>8</a:t>
            </a:fld>
            <a:endParaRPr dirty="0">
              <a:solidFill>
                <a:schemeClr val="bg1"/>
              </a:solidFill>
            </a:endParaRPr>
          </a:p>
        </p:txBody>
      </p:sp>
      <p:sp>
        <p:nvSpPr>
          <p:cNvPr id="10" name="ZoneTexte 9">
            <a:extLst>
              <a:ext uri="{FF2B5EF4-FFF2-40B4-BE49-F238E27FC236}">
                <a16:creationId xmlns:a16="http://schemas.microsoft.com/office/drawing/2014/main" id="{18CB9FD8-26A3-4163-9D15-F76699D809BE}"/>
              </a:ext>
            </a:extLst>
          </p:cNvPr>
          <p:cNvSpPr txBox="1"/>
          <p:nvPr/>
        </p:nvSpPr>
        <p:spPr>
          <a:xfrm>
            <a:off x="5040923" y="1641231"/>
            <a:ext cx="434734" cy="584775"/>
          </a:xfrm>
          <a:prstGeom prst="rect">
            <a:avLst/>
          </a:prstGeom>
          <a:noFill/>
        </p:spPr>
        <p:txBody>
          <a:bodyPr wrap="none" rtlCol="0">
            <a:spAutoFit/>
          </a:bodyPr>
          <a:lstStyle/>
          <a:p>
            <a:r>
              <a:rPr lang="en-US" sz="3200" b="1" dirty="0">
                <a:solidFill>
                  <a:schemeClr val="accent1">
                    <a:lumMod val="60000"/>
                    <a:lumOff val="40000"/>
                  </a:schemeClr>
                </a:solidFill>
              </a:rPr>
              <a:t>?</a:t>
            </a:r>
          </a:p>
        </p:txBody>
      </p:sp>
      <p:sp>
        <p:nvSpPr>
          <p:cNvPr id="12" name="ZoneTexte 11">
            <a:extLst>
              <a:ext uri="{FF2B5EF4-FFF2-40B4-BE49-F238E27FC236}">
                <a16:creationId xmlns:a16="http://schemas.microsoft.com/office/drawing/2014/main" id="{32847786-CFB6-4A23-904A-BEC5A72955FD}"/>
              </a:ext>
            </a:extLst>
          </p:cNvPr>
          <p:cNvSpPr txBox="1"/>
          <p:nvPr/>
        </p:nvSpPr>
        <p:spPr>
          <a:xfrm>
            <a:off x="5305655" y="2332720"/>
            <a:ext cx="434734" cy="584775"/>
          </a:xfrm>
          <a:prstGeom prst="rect">
            <a:avLst/>
          </a:prstGeom>
          <a:noFill/>
        </p:spPr>
        <p:txBody>
          <a:bodyPr wrap="none" rtlCol="0">
            <a:spAutoFit/>
          </a:bodyPr>
          <a:lstStyle/>
          <a:p>
            <a:r>
              <a:rPr lang="en-US" sz="3200" b="1" dirty="0">
                <a:solidFill>
                  <a:schemeClr val="accent1">
                    <a:lumMod val="60000"/>
                    <a:lumOff val="40000"/>
                  </a:schemeClr>
                </a:solidFill>
              </a:rPr>
              <a:t>?</a:t>
            </a:r>
          </a:p>
        </p:txBody>
      </p:sp>
      <p:sp>
        <p:nvSpPr>
          <p:cNvPr id="13" name="ZoneTexte 12">
            <a:extLst>
              <a:ext uri="{FF2B5EF4-FFF2-40B4-BE49-F238E27FC236}">
                <a16:creationId xmlns:a16="http://schemas.microsoft.com/office/drawing/2014/main" id="{101C1BD8-59EF-4AC7-82B3-59210069F6E5}"/>
              </a:ext>
            </a:extLst>
          </p:cNvPr>
          <p:cNvSpPr txBox="1"/>
          <p:nvPr/>
        </p:nvSpPr>
        <p:spPr>
          <a:xfrm>
            <a:off x="3186246" y="2731477"/>
            <a:ext cx="434734" cy="584775"/>
          </a:xfrm>
          <a:prstGeom prst="rect">
            <a:avLst/>
          </a:prstGeom>
          <a:noFill/>
        </p:spPr>
        <p:txBody>
          <a:bodyPr wrap="none" rtlCol="0">
            <a:spAutoFit/>
          </a:bodyPr>
          <a:lstStyle/>
          <a:p>
            <a:r>
              <a:rPr lang="en-US" sz="3200" b="1" dirty="0">
                <a:solidFill>
                  <a:schemeClr val="accent1">
                    <a:lumMod val="60000"/>
                    <a:lumOff val="40000"/>
                  </a:schemeClr>
                </a:solidFill>
              </a:rPr>
              <a:t>?</a:t>
            </a:r>
          </a:p>
        </p:txBody>
      </p:sp>
      <p:sp>
        <p:nvSpPr>
          <p:cNvPr id="14" name="ZoneTexte 13">
            <a:extLst>
              <a:ext uri="{FF2B5EF4-FFF2-40B4-BE49-F238E27FC236}">
                <a16:creationId xmlns:a16="http://schemas.microsoft.com/office/drawing/2014/main" id="{C88EB293-CFA5-4C8D-8BC8-FE0F7E668F88}"/>
              </a:ext>
            </a:extLst>
          </p:cNvPr>
          <p:cNvSpPr txBox="1"/>
          <p:nvPr/>
        </p:nvSpPr>
        <p:spPr>
          <a:xfrm>
            <a:off x="3775811" y="3208502"/>
            <a:ext cx="434734" cy="584775"/>
          </a:xfrm>
          <a:prstGeom prst="rect">
            <a:avLst/>
          </a:prstGeom>
          <a:noFill/>
        </p:spPr>
        <p:txBody>
          <a:bodyPr wrap="none" rtlCol="0">
            <a:spAutoFit/>
          </a:bodyPr>
          <a:lstStyle/>
          <a:p>
            <a:r>
              <a:rPr lang="en-US" sz="3200" b="1" dirty="0">
                <a:solidFill>
                  <a:schemeClr val="accent1">
                    <a:lumMod val="60000"/>
                    <a:lumOff val="40000"/>
                  </a:schemeClr>
                </a:solidFill>
              </a:rPr>
              <a:t>?</a:t>
            </a:r>
          </a:p>
        </p:txBody>
      </p:sp>
      <p:sp>
        <p:nvSpPr>
          <p:cNvPr id="16" name="ZoneTexte 15">
            <a:extLst>
              <a:ext uri="{FF2B5EF4-FFF2-40B4-BE49-F238E27FC236}">
                <a16:creationId xmlns:a16="http://schemas.microsoft.com/office/drawing/2014/main" id="{B5BFE5DF-E868-4E73-9B03-3C4BA9556892}"/>
              </a:ext>
            </a:extLst>
          </p:cNvPr>
          <p:cNvSpPr txBox="1"/>
          <p:nvPr/>
        </p:nvSpPr>
        <p:spPr>
          <a:xfrm>
            <a:off x="4354633" y="3209192"/>
            <a:ext cx="434734" cy="584775"/>
          </a:xfrm>
          <a:prstGeom prst="rect">
            <a:avLst/>
          </a:prstGeom>
          <a:noFill/>
        </p:spPr>
        <p:txBody>
          <a:bodyPr wrap="none" rtlCol="0">
            <a:spAutoFit/>
          </a:bodyPr>
          <a:lstStyle/>
          <a:p>
            <a:r>
              <a:rPr lang="en-US" sz="3200" b="1" dirty="0">
                <a:solidFill>
                  <a:schemeClr val="accent1">
                    <a:lumMod val="60000"/>
                    <a:lumOff val="40000"/>
                  </a:schemeClr>
                </a:solidFill>
              </a:rPr>
              <a:t>?</a:t>
            </a:r>
          </a:p>
        </p:txBody>
      </p:sp>
      <p:sp>
        <p:nvSpPr>
          <p:cNvPr id="18" name="ZoneTexte 17">
            <a:extLst>
              <a:ext uri="{FF2B5EF4-FFF2-40B4-BE49-F238E27FC236}">
                <a16:creationId xmlns:a16="http://schemas.microsoft.com/office/drawing/2014/main" id="{85E35CD8-B4A0-4D18-B18D-860C6A382448}"/>
              </a:ext>
            </a:extLst>
          </p:cNvPr>
          <p:cNvSpPr txBox="1"/>
          <p:nvPr/>
        </p:nvSpPr>
        <p:spPr>
          <a:xfrm>
            <a:off x="4910989" y="2917495"/>
            <a:ext cx="434734" cy="584775"/>
          </a:xfrm>
          <a:prstGeom prst="rect">
            <a:avLst/>
          </a:prstGeom>
          <a:noFill/>
        </p:spPr>
        <p:txBody>
          <a:bodyPr wrap="none" rtlCol="0">
            <a:spAutoFit/>
          </a:bodyPr>
          <a:lstStyle/>
          <a:p>
            <a:r>
              <a:rPr lang="en-US" sz="3200" b="1" dirty="0">
                <a:solidFill>
                  <a:schemeClr val="accent1">
                    <a:lumMod val="60000"/>
                    <a:lumOff val="40000"/>
                  </a:schemeClr>
                </a:solidFill>
              </a:rPr>
              <a:t>?</a:t>
            </a:r>
          </a:p>
        </p:txBody>
      </p:sp>
      <p:sp>
        <p:nvSpPr>
          <p:cNvPr id="20" name="ZoneTexte 19">
            <a:extLst>
              <a:ext uri="{FF2B5EF4-FFF2-40B4-BE49-F238E27FC236}">
                <a16:creationId xmlns:a16="http://schemas.microsoft.com/office/drawing/2014/main" id="{A80B698F-47EA-43ED-8CCB-A2AC89F0A1D1}"/>
              </a:ext>
            </a:extLst>
          </p:cNvPr>
          <p:cNvSpPr txBox="1"/>
          <p:nvPr/>
        </p:nvSpPr>
        <p:spPr>
          <a:xfrm>
            <a:off x="3083169" y="1976458"/>
            <a:ext cx="434734" cy="584775"/>
          </a:xfrm>
          <a:prstGeom prst="rect">
            <a:avLst/>
          </a:prstGeom>
          <a:noFill/>
        </p:spPr>
        <p:txBody>
          <a:bodyPr wrap="none" rtlCol="0">
            <a:spAutoFit/>
          </a:bodyPr>
          <a:lstStyle/>
          <a:p>
            <a:r>
              <a:rPr lang="en-US" sz="3200" b="1" dirty="0">
                <a:solidFill>
                  <a:schemeClr val="accent1">
                    <a:lumMod val="60000"/>
                    <a:lumOff val="40000"/>
                  </a:schemeClr>
                </a:solidFill>
              </a:rPr>
              <a:t>?</a:t>
            </a:r>
          </a:p>
        </p:txBody>
      </p:sp>
      <p:sp>
        <p:nvSpPr>
          <p:cNvPr id="22" name="ZoneTexte 21">
            <a:extLst>
              <a:ext uri="{FF2B5EF4-FFF2-40B4-BE49-F238E27FC236}">
                <a16:creationId xmlns:a16="http://schemas.microsoft.com/office/drawing/2014/main" id="{A84B774B-81F6-4441-A5F7-1F717AAEF691}"/>
              </a:ext>
            </a:extLst>
          </p:cNvPr>
          <p:cNvSpPr txBox="1"/>
          <p:nvPr/>
        </p:nvSpPr>
        <p:spPr>
          <a:xfrm>
            <a:off x="4103078" y="1251264"/>
            <a:ext cx="434734" cy="584775"/>
          </a:xfrm>
          <a:prstGeom prst="rect">
            <a:avLst/>
          </a:prstGeom>
          <a:noFill/>
        </p:spPr>
        <p:txBody>
          <a:bodyPr wrap="none" rtlCol="0">
            <a:spAutoFit/>
          </a:bodyPr>
          <a:lstStyle/>
          <a:p>
            <a:r>
              <a:rPr lang="en-US" sz="3200" b="1" dirty="0">
                <a:solidFill>
                  <a:schemeClr val="accent1">
                    <a:lumMod val="60000"/>
                    <a:lumOff val="40000"/>
                  </a:schemeClr>
                </a:solidFill>
              </a:rPr>
              <a:t>?</a:t>
            </a:r>
          </a:p>
        </p:txBody>
      </p:sp>
      <p:pic>
        <p:nvPicPr>
          <p:cNvPr id="3" name="Image 2">
            <a:extLst>
              <a:ext uri="{FF2B5EF4-FFF2-40B4-BE49-F238E27FC236}">
                <a16:creationId xmlns:a16="http://schemas.microsoft.com/office/drawing/2014/main" id="{667AE816-3FFF-455D-A77D-98244341DB69}"/>
              </a:ext>
            </a:extLst>
          </p:cNvPr>
          <p:cNvPicPr>
            <a:picLocks noChangeAspect="1"/>
          </p:cNvPicPr>
          <p:nvPr/>
        </p:nvPicPr>
        <p:blipFill>
          <a:blip r:embed="rId3"/>
          <a:stretch>
            <a:fillRect/>
          </a:stretch>
        </p:blipFill>
        <p:spPr>
          <a:xfrm>
            <a:off x="0" y="0"/>
            <a:ext cx="9144000" cy="5143500"/>
          </a:xfrm>
          <a:prstGeom prst="rect">
            <a:avLst/>
          </a:prstGeom>
        </p:spPr>
      </p:pic>
      <p:sp>
        <p:nvSpPr>
          <p:cNvPr id="4" name="ZoneTexte 3">
            <a:extLst>
              <a:ext uri="{FF2B5EF4-FFF2-40B4-BE49-F238E27FC236}">
                <a16:creationId xmlns:a16="http://schemas.microsoft.com/office/drawing/2014/main" id="{8B413505-7535-4B35-A109-0A300BF56684}"/>
              </a:ext>
            </a:extLst>
          </p:cNvPr>
          <p:cNvSpPr txBox="1"/>
          <p:nvPr/>
        </p:nvSpPr>
        <p:spPr>
          <a:xfrm>
            <a:off x="330858" y="335278"/>
            <a:ext cx="2969678" cy="584775"/>
          </a:xfrm>
          <a:prstGeom prst="rect">
            <a:avLst/>
          </a:prstGeom>
          <a:noFill/>
        </p:spPr>
        <p:txBody>
          <a:bodyPr wrap="square" rtlCol="0">
            <a:spAutoFit/>
          </a:bodyPr>
          <a:lstStyle/>
          <a:p>
            <a:r>
              <a:rPr lang="en-US" sz="1600" b="1" dirty="0">
                <a:solidFill>
                  <a:schemeClr val="bg1"/>
                </a:solidFill>
              </a:rPr>
              <a:t>Supervise the current state of the store</a:t>
            </a:r>
          </a:p>
        </p:txBody>
      </p:sp>
      <p:sp>
        <p:nvSpPr>
          <p:cNvPr id="5" name="ZoneTexte 4">
            <a:extLst>
              <a:ext uri="{FF2B5EF4-FFF2-40B4-BE49-F238E27FC236}">
                <a16:creationId xmlns:a16="http://schemas.microsoft.com/office/drawing/2014/main" id="{D60DC059-3D08-4549-8621-EAA8A6E347AF}"/>
              </a:ext>
            </a:extLst>
          </p:cNvPr>
          <p:cNvSpPr txBox="1"/>
          <p:nvPr/>
        </p:nvSpPr>
        <p:spPr>
          <a:xfrm>
            <a:off x="6258219" y="348004"/>
            <a:ext cx="2616149" cy="830997"/>
          </a:xfrm>
          <a:prstGeom prst="rect">
            <a:avLst/>
          </a:prstGeom>
          <a:noFill/>
        </p:spPr>
        <p:txBody>
          <a:bodyPr wrap="square" rtlCol="0">
            <a:spAutoFit/>
          </a:bodyPr>
          <a:lstStyle/>
          <a:p>
            <a:r>
              <a:rPr lang="en-US" sz="1600" b="1" dirty="0">
                <a:solidFill>
                  <a:schemeClr val="bg1"/>
                </a:solidFill>
              </a:rPr>
              <a:t>Take Advantage of Email Marketing</a:t>
            </a:r>
          </a:p>
          <a:p>
            <a:endParaRPr lang="en-US" sz="1600" b="1" dirty="0">
              <a:solidFill>
                <a:schemeClr val="bg1"/>
              </a:solidFill>
            </a:endParaRPr>
          </a:p>
        </p:txBody>
      </p:sp>
      <p:sp>
        <p:nvSpPr>
          <p:cNvPr id="6" name="ZoneTexte 5">
            <a:extLst>
              <a:ext uri="{FF2B5EF4-FFF2-40B4-BE49-F238E27FC236}">
                <a16:creationId xmlns:a16="http://schemas.microsoft.com/office/drawing/2014/main" id="{CFA1A7B0-C504-47C1-A35B-C5CA38C6C6E2}"/>
              </a:ext>
            </a:extLst>
          </p:cNvPr>
          <p:cNvSpPr txBox="1"/>
          <p:nvPr/>
        </p:nvSpPr>
        <p:spPr>
          <a:xfrm>
            <a:off x="6156941" y="1976458"/>
            <a:ext cx="2877331" cy="584775"/>
          </a:xfrm>
          <a:prstGeom prst="rect">
            <a:avLst/>
          </a:prstGeom>
          <a:noFill/>
        </p:spPr>
        <p:txBody>
          <a:bodyPr wrap="square" rtlCol="0">
            <a:spAutoFit/>
          </a:bodyPr>
          <a:lstStyle/>
          <a:p>
            <a:r>
              <a:rPr lang="en-US" sz="1600" b="1" dirty="0">
                <a:solidFill>
                  <a:schemeClr val="bg1"/>
                </a:solidFill>
              </a:rPr>
              <a:t>Encourage Social Sharing</a:t>
            </a:r>
          </a:p>
          <a:p>
            <a:endParaRPr lang="en-US" sz="1600" b="1" dirty="0">
              <a:solidFill>
                <a:schemeClr val="bg1"/>
              </a:solidFill>
            </a:endParaRPr>
          </a:p>
        </p:txBody>
      </p:sp>
      <p:sp>
        <p:nvSpPr>
          <p:cNvPr id="8" name="ZoneTexte 7">
            <a:extLst>
              <a:ext uri="{FF2B5EF4-FFF2-40B4-BE49-F238E27FC236}">
                <a16:creationId xmlns:a16="http://schemas.microsoft.com/office/drawing/2014/main" id="{731DE335-1FDA-4C9C-915F-19CC7D85F1A9}"/>
              </a:ext>
            </a:extLst>
          </p:cNvPr>
          <p:cNvSpPr txBox="1"/>
          <p:nvPr/>
        </p:nvSpPr>
        <p:spPr>
          <a:xfrm>
            <a:off x="3993178" y="4178415"/>
            <a:ext cx="2761809" cy="830997"/>
          </a:xfrm>
          <a:prstGeom prst="rect">
            <a:avLst/>
          </a:prstGeom>
          <a:noFill/>
        </p:spPr>
        <p:txBody>
          <a:bodyPr wrap="square" rtlCol="0">
            <a:spAutoFit/>
          </a:bodyPr>
          <a:lstStyle/>
          <a:p>
            <a:r>
              <a:rPr lang="en-US" sz="1600" b="1" dirty="0">
                <a:solidFill>
                  <a:schemeClr val="bg1"/>
                </a:solidFill>
              </a:rPr>
              <a:t>Track Analytics and Iterate</a:t>
            </a:r>
          </a:p>
          <a:p>
            <a:endParaRPr lang="en-US" sz="1600" b="1" dirty="0">
              <a:solidFill>
                <a:schemeClr val="bg1"/>
              </a:solidFill>
            </a:endParaRPr>
          </a:p>
        </p:txBody>
      </p:sp>
      <p:sp>
        <p:nvSpPr>
          <p:cNvPr id="9" name="ZoneTexte 8">
            <a:extLst>
              <a:ext uri="{FF2B5EF4-FFF2-40B4-BE49-F238E27FC236}">
                <a16:creationId xmlns:a16="http://schemas.microsoft.com/office/drawing/2014/main" id="{54D672D9-3B58-4EBC-8192-15224AE9B4A8}"/>
              </a:ext>
            </a:extLst>
          </p:cNvPr>
          <p:cNvSpPr txBox="1"/>
          <p:nvPr/>
        </p:nvSpPr>
        <p:spPr>
          <a:xfrm>
            <a:off x="330858" y="1900480"/>
            <a:ext cx="2970695" cy="830997"/>
          </a:xfrm>
          <a:prstGeom prst="rect">
            <a:avLst/>
          </a:prstGeom>
          <a:noFill/>
        </p:spPr>
        <p:txBody>
          <a:bodyPr wrap="square" rtlCol="0">
            <a:spAutoFit/>
          </a:bodyPr>
          <a:lstStyle/>
          <a:p>
            <a:r>
              <a:rPr lang="en-US" sz="1600" b="1" dirty="0">
                <a:solidFill>
                  <a:schemeClr val="bg1"/>
                </a:solidFill>
              </a:rPr>
              <a:t>Provide Popular Payment   Options</a:t>
            </a:r>
          </a:p>
          <a:p>
            <a:endParaRPr lang="en-US" sz="1600" b="1" dirty="0">
              <a:solidFill>
                <a:schemeClr val="bg1"/>
              </a:solidFill>
            </a:endParaRPr>
          </a:p>
        </p:txBody>
      </p:sp>
      <p:sp>
        <p:nvSpPr>
          <p:cNvPr id="24" name="ZoneTexte 23">
            <a:extLst>
              <a:ext uri="{FF2B5EF4-FFF2-40B4-BE49-F238E27FC236}">
                <a16:creationId xmlns:a16="http://schemas.microsoft.com/office/drawing/2014/main" id="{81C90A32-8B1E-4E87-A5DC-8B2B6E832B30}"/>
              </a:ext>
            </a:extLst>
          </p:cNvPr>
          <p:cNvSpPr txBox="1"/>
          <p:nvPr/>
        </p:nvSpPr>
        <p:spPr>
          <a:xfrm>
            <a:off x="236654" y="3617638"/>
            <a:ext cx="2849563" cy="584775"/>
          </a:xfrm>
          <a:prstGeom prst="rect">
            <a:avLst/>
          </a:prstGeom>
          <a:noFill/>
        </p:spPr>
        <p:txBody>
          <a:bodyPr wrap="square" rtlCol="0">
            <a:spAutoFit/>
          </a:bodyPr>
          <a:lstStyle/>
          <a:p>
            <a:r>
              <a:rPr lang="en-US" sz="1600" b="1" dirty="0">
                <a:solidFill>
                  <a:schemeClr val="bg1"/>
                </a:solidFill>
              </a:rPr>
              <a:t>Advertise on Social Media</a:t>
            </a:r>
          </a:p>
          <a:p>
            <a:endParaRPr lang="en-US" sz="1600" b="1" dirty="0">
              <a:solidFill>
                <a:schemeClr val="bg1"/>
              </a:solidFill>
            </a:endParaRPr>
          </a:p>
        </p:txBody>
      </p:sp>
      <p:sp>
        <p:nvSpPr>
          <p:cNvPr id="26" name="ZoneTexte 25">
            <a:extLst>
              <a:ext uri="{FF2B5EF4-FFF2-40B4-BE49-F238E27FC236}">
                <a16:creationId xmlns:a16="http://schemas.microsoft.com/office/drawing/2014/main" id="{D7B2CBD1-AE47-48DF-BF13-997AF714BD5D}"/>
              </a:ext>
            </a:extLst>
          </p:cNvPr>
          <p:cNvSpPr txBox="1"/>
          <p:nvPr/>
        </p:nvSpPr>
        <p:spPr>
          <a:xfrm>
            <a:off x="6407202" y="3215724"/>
            <a:ext cx="3158307" cy="830997"/>
          </a:xfrm>
          <a:prstGeom prst="rect">
            <a:avLst/>
          </a:prstGeom>
          <a:noFill/>
        </p:spPr>
        <p:txBody>
          <a:bodyPr wrap="square" rtlCol="0">
            <a:spAutoFit/>
          </a:bodyPr>
          <a:lstStyle/>
          <a:p>
            <a:r>
              <a:rPr lang="en-US" sz="1600" b="1" dirty="0">
                <a:solidFill>
                  <a:schemeClr val="bg1"/>
                </a:solidFill>
              </a:rPr>
              <a:t>Build Buyer Trust with Product Reviews</a:t>
            </a:r>
          </a:p>
          <a:p>
            <a:endParaRPr lang="en-US" sz="1600" b="1" dirty="0">
              <a:solidFill>
                <a:schemeClr val="bg1"/>
              </a:solidFill>
            </a:endParaRPr>
          </a:p>
        </p:txBody>
      </p:sp>
      <p:sp>
        <p:nvSpPr>
          <p:cNvPr id="19" name="Google Shape;167;p21">
            <a:extLst>
              <a:ext uri="{FF2B5EF4-FFF2-40B4-BE49-F238E27FC236}">
                <a16:creationId xmlns:a16="http://schemas.microsoft.com/office/drawing/2014/main" id="{EA223E74-C6BC-415B-859F-27C4FE439F1C}"/>
              </a:ext>
            </a:extLst>
          </p:cNvPr>
          <p:cNvSpPr txBox="1">
            <a:spLocks noGrp="1"/>
          </p:cNvSpPr>
          <p:nvPr>
            <p:ph type="title"/>
          </p:nvPr>
        </p:nvSpPr>
        <p:spPr>
          <a:xfrm>
            <a:off x="3403613" y="-98115"/>
            <a:ext cx="2688051" cy="62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fr-FR" sz="2400" b="1" dirty="0">
                <a:solidFill>
                  <a:schemeClr val="accent1"/>
                </a:solidFill>
              </a:rPr>
              <a:t>Store Monitoring</a:t>
            </a:r>
            <a:endParaRPr sz="2400" b="1" dirty="0">
              <a:solidFill>
                <a:schemeClr val="accent1"/>
              </a:solidFill>
            </a:endParaRPr>
          </a:p>
        </p:txBody>
      </p:sp>
      <p:sp>
        <p:nvSpPr>
          <p:cNvPr id="21" name="Google Shape;148;p19">
            <a:extLst>
              <a:ext uri="{FF2B5EF4-FFF2-40B4-BE49-F238E27FC236}">
                <a16:creationId xmlns:a16="http://schemas.microsoft.com/office/drawing/2014/main" id="{13545F86-1BA3-4271-AF9C-7E018C3A10BE}"/>
              </a:ext>
            </a:extLst>
          </p:cNvPr>
          <p:cNvSpPr txBox="1">
            <a:spLocks/>
          </p:cNvSpPr>
          <p:nvPr/>
        </p:nvSpPr>
        <p:spPr>
          <a:xfrm>
            <a:off x="8480637" y="4686768"/>
            <a:ext cx="475847" cy="37215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dk1"/>
                </a:solidFill>
                <a:latin typeface="Work Sans Regular"/>
                <a:ea typeface="Work Sans Regular"/>
                <a:cs typeface="Work Sans Regular"/>
                <a:sym typeface="Work Sans Regular"/>
              </a:defRPr>
            </a:lvl1pPr>
            <a:lvl2pPr marR="0" lvl="1" algn="r" rtl="0">
              <a:lnSpc>
                <a:spcPct val="100000"/>
              </a:lnSpc>
              <a:spcBef>
                <a:spcPts val="0"/>
              </a:spcBef>
              <a:spcAft>
                <a:spcPts val="0"/>
              </a:spcAft>
              <a:buClr>
                <a:srgbClr val="000000"/>
              </a:buClr>
              <a:buFont typeface="Arial"/>
              <a:buNone/>
              <a:defRPr sz="1300" b="0" i="0" u="none" strike="noStrike" cap="none">
                <a:solidFill>
                  <a:schemeClr val="dk1"/>
                </a:solidFill>
                <a:latin typeface="Work Sans Regular"/>
                <a:ea typeface="Work Sans Regular"/>
                <a:cs typeface="Work Sans Regular"/>
                <a:sym typeface="Work Sans Regular"/>
              </a:defRPr>
            </a:lvl2pPr>
            <a:lvl3pPr marR="0" lvl="2" algn="r" rtl="0">
              <a:lnSpc>
                <a:spcPct val="100000"/>
              </a:lnSpc>
              <a:spcBef>
                <a:spcPts val="0"/>
              </a:spcBef>
              <a:spcAft>
                <a:spcPts val="0"/>
              </a:spcAft>
              <a:buClr>
                <a:srgbClr val="000000"/>
              </a:buClr>
              <a:buFont typeface="Arial"/>
              <a:buNone/>
              <a:defRPr sz="1300" b="0" i="0" u="none" strike="noStrike" cap="none">
                <a:solidFill>
                  <a:schemeClr val="dk1"/>
                </a:solidFill>
                <a:latin typeface="Work Sans Regular"/>
                <a:ea typeface="Work Sans Regular"/>
                <a:cs typeface="Work Sans Regular"/>
                <a:sym typeface="Work Sans Regular"/>
              </a:defRPr>
            </a:lvl3pPr>
            <a:lvl4pPr marR="0" lvl="3" algn="r" rtl="0">
              <a:lnSpc>
                <a:spcPct val="100000"/>
              </a:lnSpc>
              <a:spcBef>
                <a:spcPts val="0"/>
              </a:spcBef>
              <a:spcAft>
                <a:spcPts val="0"/>
              </a:spcAft>
              <a:buClr>
                <a:srgbClr val="000000"/>
              </a:buClr>
              <a:buFont typeface="Arial"/>
              <a:buNone/>
              <a:defRPr sz="1300" b="0" i="0" u="none" strike="noStrike" cap="none">
                <a:solidFill>
                  <a:schemeClr val="dk1"/>
                </a:solidFill>
                <a:latin typeface="Work Sans Regular"/>
                <a:ea typeface="Work Sans Regular"/>
                <a:cs typeface="Work Sans Regular"/>
                <a:sym typeface="Work Sans Regular"/>
              </a:defRPr>
            </a:lvl4pPr>
            <a:lvl5pPr marR="0" lvl="4" algn="r" rtl="0">
              <a:lnSpc>
                <a:spcPct val="100000"/>
              </a:lnSpc>
              <a:spcBef>
                <a:spcPts val="0"/>
              </a:spcBef>
              <a:spcAft>
                <a:spcPts val="0"/>
              </a:spcAft>
              <a:buClr>
                <a:srgbClr val="000000"/>
              </a:buClr>
              <a:buFont typeface="Arial"/>
              <a:buNone/>
              <a:defRPr sz="1300" b="0" i="0" u="none" strike="noStrike" cap="none">
                <a:solidFill>
                  <a:schemeClr val="dk1"/>
                </a:solidFill>
                <a:latin typeface="Work Sans Regular"/>
                <a:ea typeface="Work Sans Regular"/>
                <a:cs typeface="Work Sans Regular"/>
                <a:sym typeface="Work Sans Regular"/>
              </a:defRPr>
            </a:lvl5pPr>
            <a:lvl6pPr marR="0" lvl="5" algn="r" rtl="0">
              <a:lnSpc>
                <a:spcPct val="100000"/>
              </a:lnSpc>
              <a:spcBef>
                <a:spcPts val="0"/>
              </a:spcBef>
              <a:spcAft>
                <a:spcPts val="0"/>
              </a:spcAft>
              <a:buClr>
                <a:srgbClr val="000000"/>
              </a:buClr>
              <a:buFont typeface="Arial"/>
              <a:buNone/>
              <a:defRPr sz="1300" b="0" i="0" u="none" strike="noStrike" cap="none">
                <a:solidFill>
                  <a:schemeClr val="dk1"/>
                </a:solidFill>
                <a:latin typeface="Work Sans Regular"/>
                <a:ea typeface="Work Sans Regular"/>
                <a:cs typeface="Work Sans Regular"/>
                <a:sym typeface="Work Sans Regular"/>
              </a:defRPr>
            </a:lvl6pPr>
            <a:lvl7pPr marR="0" lvl="6" algn="r" rtl="0">
              <a:lnSpc>
                <a:spcPct val="100000"/>
              </a:lnSpc>
              <a:spcBef>
                <a:spcPts val="0"/>
              </a:spcBef>
              <a:spcAft>
                <a:spcPts val="0"/>
              </a:spcAft>
              <a:buClr>
                <a:srgbClr val="000000"/>
              </a:buClr>
              <a:buFont typeface="Arial"/>
              <a:buNone/>
              <a:defRPr sz="1300" b="0" i="0" u="none" strike="noStrike" cap="none">
                <a:solidFill>
                  <a:schemeClr val="dk1"/>
                </a:solidFill>
                <a:latin typeface="Work Sans Regular"/>
                <a:ea typeface="Work Sans Regular"/>
                <a:cs typeface="Work Sans Regular"/>
                <a:sym typeface="Work Sans Regular"/>
              </a:defRPr>
            </a:lvl7pPr>
            <a:lvl8pPr marR="0" lvl="7" algn="r" rtl="0">
              <a:lnSpc>
                <a:spcPct val="100000"/>
              </a:lnSpc>
              <a:spcBef>
                <a:spcPts val="0"/>
              </a:spcBef>
              <a:spcAft>
                <a:spcPts val="0"/>
              </a:spcAft>
              <a:buClr>
                <a:srgbClr val="000000"/>
              </a:buClr>
              <a:buFont typeface="Arial"/>
              <a:buNone/>
              <a:defRPr sz="1300" b="0" i="0" u="none" strike="noStrike" cap="none">
                <a:solidFill>
                  <a:schemeClr val="dk1"/>
                </a:solidFill>
                <a:latin typeface="Work Sans Regular"/>
                <a:ea typeface="Work Sans Regular"/>
                <a:cs typeface="Work Sans Regular"/>
                <a:sym typeface="Work Sans Regular"/>
              </a:defRPr>
            </a:lvl8pPr>
            <a:lvl9pPr marR="0" lvl="8" algn="r" rtl="0">
              <a:lnSpc>
                <a:spcPct val="100000"/>
              </a:lnSpc>
              <a:spcBef>
                <a:spcPts val="0"/>
              </a:spcBef>
              <a:spcAft>
                <a:spcPts val="0"/>
              </a:spcAft>
              <a:buClr>
                <a:srgbClr val="000000"/>
              </a:buClr>
              <a:buFont typeface="Arial"/>
              <a:buNone/>
              <a:defRPr sz="1300" b="0" i="0" u="none" strike="noStrike" cap="none">
                <a:solidFill>
                  <a:schemeClr val="dk1"/>
                </a:solidFill>
                <a:latin typeface="Work Sans Regular"/>
                <a:ea typeface="Work Sans Regular"/>
                <a:cs typeface="Work Sans Regular"/>
                <a:sym typeface="Work Sans Regular"/>
              </a:defRPr>
            </a:lvl9pPr>
          </a:lstStyle>
          <a:p>
            <a:fld id="{00000000-1234-1234-1234-123412341234}" type="slidenum">
              <a:rPr lang="en" smtClean="0">
                <a:solidFill>
                  <a:schemeClr val="bg1"/>
                </a:solidFill>
              </a:rPr>
              <a:pPr/>
              <a:t>8</a:t>
            </a:fld>
            <a:endParaRPr lang="en"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24" grpId="0"/>
      <p:bldP spid="26"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8" name="Google Shape;178;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13" name="Image 12">
            <a:extLst>
              <a:ext uri="{FF2B5EF4-FFF2-40B4-BE49-F238E27FC236}">
                <a16:creationId xmlns:a16="http://schemas.microsoft.com/office/drawing/2014/main" id="{20DE633F-6362-45B3-9E80-47494C5FB0DB}"/>
              </a:ext>
            </a:extLst>
          </p:cNvPr>
          <p:cNvPicPr>
            <a:picLocks noChangeAspect="1"/>
          </p:cNvPicPr>
          <p:nvPr/>
        </p:nvPicPr>
        <p:blipFill>
          <a:blip r:embed="rId3"/>
          <a:stretch>
            <a:fillRect/>
          </a:stretch>
        </p:blipFill>
        <p:spPr>
          <a:xfrm>
            <a:off x="3303156" y="707622"/>
            <a:ext cx="2840735" cy="1864128"/>
          </a:xfrm>
          <a:prstGeom prst="rect">
            <a:avLst/>
          </a:prstGeom>
        </p:spPr>
      </p:pic>
      <p:pic>
        <p:nvPicPr>
          <p:cNvPr id="15" name="Image 14">
            <a:extLst>
              <a:ext uri="{FF2B5EF4-FFF2-40B4-BE49-F238E27FC236}">
                <a16:creationId xmlns:a16="http://schemas.microsoft.com/office/drawing/2014/main" id="{C552D5C6-FD82-4BEF-B164-89D390AE5655}"/>
              </a:ext>
            </a:extLst>
          </p:cNvPr>
          <p:cNvPicPr>
            <a:picLocks noChangeAspect="1"/>
          </p:cNvPicPr>
          <p:nvPr/>
        </p:nvPicPr>
        <p:blipFill>
          <a:blip r:embed="rId4"/>
          <a:stretch>
            <a:fillRect/>
          </a:stretch>
        </p:blipFill>
        <p:spPr>
          <a:xfrm>
            <a:off x="0" y="3368131"/>
            <a:ext cx="2718816" cy="1775369"/>
          </a:xfrm>
          <a:prstGeom prst="rect">
            <a:avLst/>
          </a:prstGeom>
        </p:spPr>
      </p:pic>
      <p:pic>
        <p:nvPicPr>
          <p:cNvPr id="17" name="Image 16">
            <a:extLst>
              <a:ext uri="{FF2B5EF4-FFF2-40B4-BE49-F238E27FC236}">
                <a16:creationId xmlns:a16="http://schemas.microsoft.com/office/drawing/2014/main" id="{E507D214-1A3B-434A-A578-3D5693C584B2}"/>
              </a:ext>
            </a:extLst>
          </p:cNvPr>
          <p:cNvPicPr>
            <a:picLocks noChangeAspect="1"/>
          </p:cNvPicPr>
          <p:nvPr/>
        </p:nvPicPr>
        <p:blipFill>
          <a:blip r:embed="rId5"/>
          <a:stretch>
            <a:fillRect/>
          </a:stretch>
        </p:blipFill>
        <p:spPr>
          <a:xfrm>
            <a:off x="6790944" y="3368081"/>
            <a:ext cx="2353056" cy="1775370"/>
          </a:xfrm>
          <a:prstGeom prst="rect">
            <a:avLst/>
          </a:prstGeom>
        </p:spPr>
      </p:pic>
      <p:pic>
        <p:nvPicPr>
          <p:cNvPr id="19" name="Image 18">
            <a:extLst>
              <a:ext uri="{FF2B5EF4-FFF2-40B4-BE49-F238E27FC236}">
                <a16:creationId xmlns:a16="http://schemas.microsoft.com/office/drawing/2014/main" id="{F7B45E02-8E5A-420D-B2FB-0B9F77F41350}"/>
              </a:ext>
            </a:extLst>
          </p:cNvPr>
          <p:cNvPicPr>
            <a:picLocks noChangeAspect="1"/>
          </p:cNvPicPr>
          <p:nvPr/>
        </p:nvPicPr>
        <p:blipFill>
          <a:blip r:embed="rId6"/>
          <a:stretch>
            <a:fillRect/>
          </a:stretch>
        </p:blipFill>
        <p:spPr>
          <a:xfrm>
            <a:off x="3474720" y="3368082"/>
            <a:ext cx="2497608" cy="1775369"/>
          </a:xfrm>
          <a:prstGeom prst="rect">
            <a:avLst/>
          </a:prstGeom>
        </p:spPr>
      </p:pic>
      <p:cxnSp>
        <p:nvCxnSpPr>
          <p:cNvPr id="21" name="Connecteur droit avec flèche 20">
            <a:extLst>
              <a:ext uri="{FF2B5EF4-FFF2-40B4-BE49-F238E27FC236}">
                <a16:creationId xmlns:a16="http://schemas.microsoft.com/office/drawing/2014/main" id="{086A2D96-2BC4-49D8-8655-047996EA43DF}"/>
              </a:ext>
            </a:extLst>
          </p:cNvPr>
          <p:cNvCxnSpPr>
            <a:cxnSpLocks/>
            <a:stCxn id="13" idx="2"/>
            <a:endCxn id="15" idx="0"/>
          </p:cNvCxnSpPr>
          <p:nvPr/>
        </p:nvCxnSpPr>
        <p:spPr>
          <a:xfrm flipH="1">
            <a:off x="1359408" y="2571750"/>
            <a:ext cx="3364116" cy="7963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Connecteur droit avec flèche 22">
            <a:extLst>
              <a:ext uri="{FF2B5EF4-FFF2-40B4-BE49-F238E27FC236}">
                <a16:creationId xmlns:a16="http://schemas.microsoft.com/office/drawing/2014/main" id="{9ACFC38F-144A-4606-B8A0-6FA46536482A}"/>
              </a:ext>
            </a:extLst>
          </p:cNvPr>
          <p:cNvCxnSpPr>
            <a:cxnSpLocks/>
            <a:stCxn id="13" idx="2"/>
            <a:endCxn id="19" idx="0"/>
          </p:cNvCxnSpPr>
          <p:nvPr/>
        </p:nvCxnSpPr>
        <p:spPr>
          <a:xfrm>
            <a:off x="4723524" y="2571750"/>
            <a:ext cx="0" cy="7963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Connecteur droit avec flèche 24">
            <a:extLst>
              <a:ext uri="{FF2B5EF4-FFF2-40B4-BE49-F238E27FC236}">
                <a16:creationId xmlns:a16="http://schemas.microsoft.com/office/drawing/2014/main" id="{AB981AF2-D267-4473-A6EA-246627B5DEB8}"/>
              </a:ext>
            </a:extLst>
          </p:cNvPr>
          <p:cNvCxnSpPr>
            <a:cxnSpLocks/>
            <a:stCxn id="13" idx="2"/>
            <a:endCxn id="17" idx="0"/>
          </p:cNvCxnSpPr>
          <p:nvPr/>
        </p:nvCxnSpPr>
        <p:spPr>
          <a:xfrm>
            <a:off x="4723524" y="2571750"/>
            <a:ext cx="3243948" cy="796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 name="ZoneTexte 40">
            <a:extLst>
              <a:ext uri="{FF2B5EF4-FFF2-40B4-BE49-F238E27FC236}">
                <a16:creationId xmlns:a16="http://schemas.microsoft.com/office/drawing/2014/main" id="{9549F571-75D1-426F-A44F-95C516061C29}"/>
              </a:ext>
            </a:extLst>
          </p:cNvPr>
          <p:cNvSpPr txBox="1"/>
          <p:nvPr/>
        </p:nvSpPr>
        <p:spPr>
          <a:xfrm>
            <a:off x="0" y="-16005"/>
            <a:ext cx="6705600" cy="523220"/>
          </a:xfrm>
          <a:prstGeom prst="rect">
            <a:avLst/>
          </a:prstGeom>
          <a:noFill/>
        </p:spPr>
        <p:txBody>
          <a:bodyPr wrap="square">
            <a:spAutoFit/>
          </a:bodyPr>
          <a:lstStyle/>
          <a:p>
            <a:r>
              <a:rPr lang="en" sz="2800" b="1" dirty="0"/>
              <a:t>Problems with disorganised Data</a:t>
            </a:r>
            <a:endParaRPr lang="en-US" sz="2800" b="1" dirty="0"/>
          </a:p>
        </p:txBody>
      </p:sp>
    </p:spTree>
    <p:extLst>
      <p:ext uri="{BB962C8B-B14F-4D97-AF65-F5344CB8AC3E}">
        <p14:creationId xmlns:p14="http://schemas.microsoft.com/office/powerpoint/2010/main" val="96448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isanio template">
  <a:themeElements>
    <a:clrScheme name="Custom 347">
      <a:dk1>
        <a:srgbClr val="111111"/>
      </a:dk1>
      <a:lt1>
        <a:srgbClr val="FFFFFF"/>
      </a:lt1>
      <a:dk2>
        <a:srgbClr val="434343"/>
      </a:dk2>
      <a:lt2>
        <a:srgbClr val="F3F3F3"/>
      </a:lt2>
      <a:accent1>
        <a:srgbClr val="FFBC00"/>
      </a:accent1>
      <a:accent2>
        <a:srgbClr val="FF8100"/>
      </a:accent2>
      <a:accent3>
        <a:srgbClr val="8BAB42"/>
      </a:accent3>
      <a:accent4>
        <a:srgbClr val="57A7B5"/>
      </a:accent4>
      <a:accent5>
        <a:srgbClr val="8B81D2"/>
      </a:accent5>
      <a:accent6>
        <a:srgbClr val="963334"/>
      </a:accent6>
      <a:hlink>
        <a:srgbClr val="B45F0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1876</TotalTime>
  <Words>2685</Words>
  <Application>Microsoft Office PowerPoint</Application>
  <PresentationFormat>Affichage à l'écran (16:9)</PresentationFormat>
  <Paragraphs>331</Paragraphs>
  <Slides>36</Slides>
  <Notes>36</Notes>
  <HiddenSlides>0</HiddenSlides>
  <MMClips>1</MMClips>
  <ScaleCrop>false</ScaleCrop>
  <HeadingPairs>
    <vt:vector size="6" baseType="variant">
      <vt:variant>
        <vt:lpstr>Polices utilisées</vt:lpstr>
      </vt:variant>
      <vt:variant>
        <vt:i4>19</vt:i4>
      </vt:variant>
      <vt:variant>
        <vt:lpstr>Thème</vt:lpstr>
      </vt:variant>
      <vt:variant>
        <vt:i4>1</vt:i4>
      </vt:variant>
      <vt:variant>
        <vt:lpstr>Titres des diapositives</vt:lpstr>
      </vt:variant>
      <vt:variant>
        <vt:i4>36</vt:i4>
      </vt:variant>
    </vt:vector>
  </HeadingPairs>
  <TitlesOfParts>
    <vt:vector size="56" baseType="lpstr">
      <vt:lpstr>-apple-system</vt:lpstr>
      <vt:lpstr>Arial</vt:lpstr>
      <vt:lpstr>Barlow</vt:lpstr>
      <vt:lpstr>Barlow Light</vt:lpstr>
      <vt:lpstr>Calibri</vt:lpstr>
      <vt:lpstr>effra</vt:lpstr>
      <vt:lpstr>europa-1</vt:lpstr>
      <vt:lpstr>Helvetica Neue</vt:lpstr>
      <vt:lpstr>inherit</vt:lpstr>
      <vt:lpstr>Open Sans</vt:lpstr>
      <vt:lpstr>proxima-nova-1</vt:lpstr>
      <vt:lpstr>Raleway</vt:lpstr>
      <vt:lpstr>Raleway SemiBold</vt:lpstr>
      <vt:lpstr>Raleway Thin</vt:lpstr>
      <vt:lpstr>SFBX1200</vt:lpstr>
      <vt:lpstr>Times New Roman</vt:lpstr>
      <vt:lpstr>Verdana</vt:lpstr>
      <vt:lpstr>Work Sans</vt:lpstr>
      <vt:lpstr>Work Sans Regular</vt:lpstr>
      <vt:lpstr>Pisanio template</vt:lpstr>
      <vt:lpstr>Study, development and deployment of a BI decision-making dashboard for an online store</vt:lpstr>
      <vt:lpstr>“Data will talk to you if you are willing to listen .”</vt:lpstr>
      <vt:lpstr>Présentation PowerPoint</vt:lpstr>
      <vt:lpstr>1. General Introduction</vt:lpstr>
      <vt:lpstr>Présentation PowerPoint</vt:lpstr>
      <vt:lpstr>Maps</vt:lpstr>
      <vt:lpstr>    2. Project Context and Overview </vt:lpstr>
      <vt:lpstr>Store Monitoring</vt:lpstr>
      <vt:lpstr>Présentation PowerPoint</vt:lpstr>
      <vt:lpstr>Big concept</vt:lpstr>
      <vt:lpstr>Purpose!</vt:lpstr>
      <vt:lpstr>Existing Solutions</vt:lpstr>
      <vt:lpstr>Why Power BI???</vt:lpstr>
      <vt:lpstr>Proposed solution</vt:lpstr>
      <vt:lpstr>Methodology!</vt:lpstr>
      <vt:lpstr>Agile Methodology benefits</vt:lpstr>
      <vt:lpstr>    3. Requirements specification </vt:lpstr>
      <vt:lpstr>Présentation PowerPoint</vt:lpstr>
      <vt:lpstr>Key Actors</vt:lpstr>
      <vt:lpstr>Présentation PowerPoint</vt:lpstr>
      <vt:lpstr>Présentation PowerPoint</vt:lpstr>
      <vt:lpstr>Présentation PowerPoint</vt:lpstr>
      <vt:lpstr>  Our use-case diagram</vt:lpstr>
      <vt:lpstr>Présentation PowerPoint</vt:lpstr>
      <vt:lpstr>Technical environment</vt:lpstr>
      <vt:lpstr>Présentation PowerPoint</vt:lpstr>
      <vt:lpstr>Data storage</vt:lpstr>
      <vt:lpstr>Our data</vt:lpstr>
      <vt:lpstr>ETL</vt:lpstr>
      <vt:lpstr>Présentation PowerPoint</vt:lpstr>
      <vt:lpstr>Présentation PowerPoint</vt:lpstr>
      <vt:lpstr>Présentation PowerPoint</vt:lpstr>
      <vt:lpstr>Présentation PowerPoint</vt:lpstr>
      <vt:lpstr>    8. Conclusion and perspectives </vt:lpstr>
      <vt:lpstr>Présentation PowerPoint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development and deployment of a BI decision-making dashboard for an online store</dc:title>
  <cp:lastModifiedBy>Dell Inspiron N5110</cp:lastModifiedBy>
  <cp:revision>120</cp:revision>
  <dcterms:modified xsi:type="dcterms:W3CDTF">2020-07-25T19:42:08Z</dcterms:modified>
</cp:coreProperties>
</file>